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9"/>
  </p:notesMasterIdLst>
  <p:handoutMasterIdLst>
    <p:handoutMasterId r:id="rId70"/>
  </p:handoutMasterIdLst>
  <p:sldIdLst>
    <p:sldId id="256" r:id="rId2"/>
    <p:sldId id="288" r:id="rId3"/>
    <p:sldId id="338" r:id="rId4"/>
    <p:sldId id="331" r:id="rId5"/>
    <p:sldId id="368" r:id="rId6"/>
    <p:sldId id="365" r:id="rId7"/>
    <p:sldId id="399" r:id="rId8"/>
    <p:sldId id="400" r:id="rId9"/>
    <p:sldId id="401" r:id="rId10"/>
    <p:sldId id="402" r:id="rId11"/>
    <p:sldId id="403" r:id="rId12"/>
    <p:sldId id="404" r:id="rId13"/>
    <p:sldId id="408" r:id="rId14"/>
    <p:sldId id="409" r:id="rId15"/>
    <p:sldId id="410" r:id="rId16"/>
    <p:sldId id="411" r:id="rId17"/>
    <p:sldId id="405" r:id="rId18"/>
    <p:sldId id="406" r:id="rId19"/>
    <p:sldId id="295" r:id="rId20"/>
    <p:sldId id="310" r:id="rId21"/>
    <p:sldId id="376" r:id="rId22"/>
    <p:sldId id="380" r:id="rId23"/>
    <p:sldId id="381" r:id="rId24"/>
    <p:sldId id="382" r:id="rId25"/>
    <p:sldId id="383" r:id="rId26"/>
    <p:sldId id="384" r:id="rId27"/>
    <p:sldId id="385" r:id="rId28"/>
    <p:sldId id="386" r:id="rId29"/>
    <p:sldId id="387" r:id="rId30"/>
    <p:sldId id="388" r:id="rId31"/>
    <p:sldId id="389" r:id="rId32"/>
    <p:sldId id="391" r:id="rId33"/>
    <p:sldId id="392" r:id="rId34"/>
    <p:sldId id="394" r:id="rId35"/>
    <p:sldId id="412" r:id="rId36"/>
    <p:sldId id="393" r:id="rId37"/>
    <p:sldId id="390" r:id="rId38"/>
    <p:sldId id="413" r:id="rId39"/>
    <p:sldId id="414" r:id="rId40"/>
    <p:sldId id="415" r:id="rId41"/>
    <p:sldId id="416" r:id="rId42"/>
    <p:sldId id="417" r:id="rId43"/>
    <p:sldId id="418" r:id="rId44"/>
    <p:sldId id="419" r:id="rId45"/>
    <p:sldId id="420" r:id="rId46"/>
    <p:sldId id="421" r:id="rId47"/>
    <p:sldId id="422" r:id="rId48"/>
    <p:sldId id="423" r:id="rId49"/>
    <p:sldId id="428" r:id="rId50"/>
    <p:sldId id="429" r:id="rId51"/>
    <p:sldId id="430" r:id="rId52"/>
    <p:sldId id="431" r:id="rId53"/>
    <p:sldId id="432" r:id="rId54"/>
    <p:sldId id="433" r:id="rId55"/>
    <p:sldId id="434" r:id="rId56"/>
    <p:sldId id="435" r:id="rId57"/>
    <p:sldId id="436" r:id="rId58"/>
    <p:sldId id="297" r:id="rId59"/>
    <p:sldId id="395" r:id="rId60"/>
    <p:sldId id="396" r:id="rId61"/>
    <p:sldId id="397" r:id="rId62"/>
    <p:sldId id="398" r:id="rId63"/>
    <p:sldId id="424" r:id="rId64"/>
    <p:sldId id="426" r:id="rId65"/>
    <p:sldId id="427" r:id="rId66"/>
    <p:sldId id="425" r:id="rId67"/>
    <p:sldId id="30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5036"/>
    <a:srgbClr val="008298"/>
    <a:srgbClr val="7DB03D"/>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96C63-D0FD-4D2D-8F5C-478B83FE5D07}" v="2216" dt="2023-10-15T03:45:42.9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4681"/>
  </p:normalViewPr>
  <p:slideViewPr>
    <p:cSldViewPr snapToGrid="0" snapToObjects="1">
      <p:cViewPr varScale="1">
        <p:scale>
          <a:sx n="112" d="100"/>
          <a:sy n="112" d="100"/>
        </p:scale>
        <p:origin x="2112" y="84"/>
      </p:cViewPr>
      <p:guideLst/>
    </p:cSldViewPr>
  </p:slideViewPr>
  <p:notesTextViewPr>
    <p:cViewPr>
      <p:scale>
        <a:sx n="1" d="1"/>
        <a:sy n="1" d="1"/>
      </p:scale>
      <p:origin x="0" y="0"/>
    </p:cViewPr>
  </p:notesTextViewPr>
  <p:notesViewPr>
    <p:cSldViewPr snapToGrid="0" snapToObjects="1">
      <p:cViewPr varScale="1">
        <p:scale>
          <a:sx n="159" d="100"/>
          <a:sy n="159" d="100"/>
        </p:scale>
        <p:origin x="432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Sitomer" userId="8f6aef38-65d6-4904-a42f-bf42d707a12f" providerId="ADAL" clId="{0A796C63-D0FD-4D2D-8F5C-478B83FE5D07}"/>
    <pc:docChg chg="undo redo custSel addSld delSld modSld sldOrd">
      <pc:chgData name="Jason Sitomer" userId="8f6aef38-65d6-4904-a42f-bf42d707a12f" providerId="ADAL" clId="{0A796C63-D0FD-4D2D-8F5C-478B83FE5D07}" dt="2023-10-15T03:46:11.001" v="7377" actId="20577"/>
      <pc:docMkLst>
        <pc:docMk/>
      </pc:docMkLst>
      <pc:sldChg chg="del">
        <pc:chgData name="Jason Sitomer" userId="8f6aef38-65d6-4904-a42f-bf42d707a12f" providerId="ADAL" clId="{0A796C63-D0FD-4D2D-8F5C-478B83FE5D07}" dt="2023-10-13T19:36:52.018" v="4897" actId="47"/>
        <pc:sldMkLst>
          <pc:docMk/>
          <pc:sldMk cId="3438687412" sldId="286"/>
        </pc:sldMkLst>
      </pc:sldChg>
      <pc:sldChg chg="modSp mod">
        <pc:chgData name="Jason Sitomer" userId="8f6aef38-65d6-4904-a42f-bf42d707a12f" providerId="ADAL" clId="{0A796C63-D0FD-4D2D-8F5C-478B83FE5D07}" dt="2023-10-13T20:16:49.372" v="5436" actId="1037"/>
        <pc:sldMkLst>
          <pc:docMk/>
          <pc:sldMk cId="3792250827" sldId="297"/>
        </pc:sldMkLst>
        <pc:spChg chg="mod">
          <ac:chgData name="Jason Sitomer" userId="8f6aef38-65d6-4904-a42f-bf42d707a12f" providerId="ADAL" clId="{0A796C63-D0FD-4D2D-8F5C-478B83FE5D07}" dt="2023-10-13T20:16:40.885" v="5428" actId="20577"/>
          <ac:spMkLst>
            <pc:docMk/>
            <pc:sldMk cId="3792250827" sldId="297"/>
            <ac:spMk id="2" creationId="{376686E0-8F8F-8C47-9BF6-981F34C675C9}"/>
          </ac:spMkLst>
        </pc:spChg>
        <pc:spChg chg="mod">
          <ac:chgData name="Jason Sitomer" userId="8f6aef38-65d6-4904-a42f-bf42d707a12f" providerId="ADAL" clId="{0A796C63-D0FD-4D2D-8F5C-478B83FE5D07}" dt="2023-10-13T20:16:49.372" v="5436" actId="1037"/>
          <ac:spMkLst>
            <pc:docMk/>
            <pc:sldMk cId="3792250827" sldId="297"/>
            <ac:spMk id="4" creationId="{4E964336-FEFD-3215-A7A3-E7C4DFF80390}"/>
          </ac:spMkLst>
        </pc:spChg>
      </pc:sldChg>
      <pc:sldChg chg="modSp mod modAnim">
        <pc:chgData name="Jason Sitomer" userId="8f6aef38-65d6-4904-a42f-bf42d707a12f" providerId="ADAL" clId="{0A796C63-D0FD-4D2D-8F5C-478B83FE5D07}" dt="2023-10-12T15:31:33.862" v="2385" actId="20577"/>
        <pc:sldMkLst>
          <pc:docMk/>
          <pc:sldMk cId="2590592401" sldId="368"/>
        </pc:sldMkLst>
        <pc:spChg chg="mod">
          <ac:chgData name="Jason Sitomer" userId="8f6aef38-65d6-4904-a42f-bf42d707a12f" providerId="ADAL" clId="{0A796C63-D0FD-4D2D-8F5C-478B83FE5D07}" dt="2023-10-12T15:31:33.862" v="2385" actId="20577"/>
          <ac:spMkLst>
            <pc:docMk/>
            <pc:sldMk cId="2590592401" sldId="368"/>
            <ac:spMk id="7" creationId="{45FD845C-EB58-466B-B649-EF6420C90C54}"/>
          </ac:spMkLst>
        </pc:spChg>
      </pc:sldChg>
      <pc:sldChg chg="modSp mod">
        <pc:chgData name="Jason Sitomer" userId="8f6aef38-65d6-4904-a42f-bf42d707a12f" providerId="ADAL" clId="{0A796C63-D0FD-4D2D-8F5C-478B83FE5D07}" dt="2023-10-11T03:34:03.262" v="2226" actId="20577"/>
        <pc:sldMkLst>
          <pc:docMk/>
          <pc:sldMk cId="2167729632" sldId="390"/>
        </pc:sldMkLst>
        <pc:spChg chg="mod">
          <ac:chgData name="Jason Sitomer" userId="8f6aef38-65d6-4904-a42f-bf42d707a12f" providerId="ADAL" clId="{0A796C63-D0FD-4D2D-8F5C-478B83FE5D07}" dt="2023-10-11T03:34:03.262" v="2226" actId="20577"/>
          <ac:spMkLst>
            <pc:docMk/>
            <pc:sldMk cId="2167729632" sldId="390"/>
            <ac:spMk id="6" creationId="{2DCB7E85-1461-D6B2-E976-522A12056976}"/>
          </ac:spMkLst>
        </pc:spChg>
      </pc:sldChg>
      <pc:sldChg chg="modSp modAnim">
        <pc:chgData name="Jason Sitomer" userId="8f6aef38-65d6-4904-a42f-bf42d707a12f" providerId="ADAL" clId="{0A796C63-D0FD-4D2D-8F5C-478B83FE5D07}" dt="2023-10-12T18:39:46.066" v="2720"/>
        <pc:sldMkLst>
          <pc:docMk/>
          <pc:sldMk cId="4132558687" sldId="392"/>
        </pc:sldMkLst>
        <pc:spChg chg="mod">
          <ac:chgData name="Jason Sitomer" userId="8f6aef38-65d6-4904-a42f-bf42d707a12f" providerId="ADAL" clId="{0A796C63-D0FD-4D2D-8F5C-478B83FE5D07}" dt="2023-10-12T18:35:51.867" v="2702" actId="20577"/>
          <ac:spMkLst>
            <pc:docMk/>
            <pc:sldMk cId="4132558687" sldId="392"/>
            <ac:spMk id="12" creationId="{E2345A1D-1CA4-8C04-FA1D-088095659915}"/>
          </ac:spMkLst>
        </pc:spChg>
      </pc:sldChg>
      <pc:sldChg chg="addSp delSp modSp mod delAnim modAnim">
        <pc:chgData name="Jason Sitomer" userId="8f6aef38-65d6-4904-a42f-bf42d707a12f" providerId="ADAL" clId="{0A796C63-D0FD-4D2D-8F5C-478B83FE5D07}" dt="2023-10-12T18:39:31.489" v="2718"/>
        <pc:sldMkLst>
          <pc:docMk/>
          <pc:sldMk cId="3272512244" sldId="394"/>
        </pc:sldMkLst>
        <pc:spChg chg="del">
          <ac:chgData name="Jason Sitomer" userId="8f6aef38-65d6-4904-a42f-bf42d707a12f" providerId="ADAL" clId="{0A796C63-D0FD-4D2D-8F5C-478B83FE5D07}" dt="2023-10-12T18:34:58.364" v="2686" actId="478"/>
          <ac:spMkLst>
            <pc:docMk/>
            <pc:sldMk cId="3272512244" sldId="394"/>
            <ac:spMk id="10" creationId="{BFA8073A-5A9D-5A9E-6C1B-EF0CA70F87E2}"/>
          </ac:spMkLst>
        </pc:spChg>
        <pc:spChg chg="mod">
          <ac:chgData name="Jason Sitomer" userId="8f6aef38-65d6-4904-a42f-bf42d707a12f" providerId="ADAL" clId="{0A796C63-D0FD-4D2D-8F5C-478B83FE5D07}" dt="2023-10-12T18:35:01.300" v="2687" actId="1076"/>
          <ac:spMkLst>
            <pc:docMk/>
            <pc:sldMk cId="3272512244" sldId="394"/>
            <ac:spMk id="12" creationId="{E2345A1D-1CA4-8C04-FA1D-088095659915}"/>
          </ac:spMkLst>
        </pc:spChg>
        <pc:picChg chg="add mod">
          <ac:chgData name="Jason Sitomer" userId="8f6aef38-65d6-4904-a42f-bf42d707a12f" providerId="ADAL" clId="{0A796C63-D0FD-4D2D-8F5C-478B83FE5D07}" dt="2023-10-12T18:35:04.149" v="2688" actId="1076"/>
          <ac:picMkLst>
            <pc:docMk/>
            <pc:sldMk cId="3272512244" sldId="394"/>
            <ac:picMk id="7" creationId="{03139A0A-5FDC-DD46-8E74-E488EB893F75}"/>
          </ac:picMkLst>
        </pc:picChg>
        <pc:picChg chg="del">
          <ac:chgData name="Jason Sitomer" userId="8f6aef38-65d6-4904-a42f-bf42d707a12f" providerId="ADAL" clId="{0A796C63-D0FD-4D2D-8F5C-478B83FE5D07}" dt="2023-10-12T18:34:49.502" v="2682" actId="478"/>
          <ac:picMkLst>
            <pc:docMk/>
            <pc:sldMk cId="3272512244" sldId="394"/>
            <ac:picMk id="15" creationId="{C7A0197E-6D9E-29A6-0059-50BE41CC92A7}"/>
          </ac:picMkLst>
        </pc:picChg>
      </pc:sldChg>
      <pc:sldChg chg="modAnim">
        <pc:chgData name="Jason Sitomer" userId="8f6aef38-65d6-4904-a42f-bf42d707a12f" providerId="ADAL" clId="{0A796C63-D0FD-4D2D-8F5C-478B83FE5D07}" dt="2023-10-14T03:26:22.647" v="5656"/>
        <pc:sldMkLst>
          <pc:docMk/>
          <pc:sldMk cId="1004196405" sldId="397"/>
        </pc:sldMkLst>
      </pc:sldChg>
      <pc:sldChg chg="addSp delSp modSp mod modAnim">
        <pc:chgData name="Jason Sitomer" userId="8f6aef38-65d6-4904-a42f-bf42d707a12f" providerId="ADAL" clId="{0A796C63-D0FD-4D2D-8F5C-478B83FE5D07}" dt="2023-10-14T03:16:33.285" v="5640" actId="13926"/>
        <pc:sldMkLst>
          <pc:docMk/>
          <pc:sldMk cId="1833064196" sldId="398"/>
        </pc:sldMkLst>
        <pc:spChg chg="del">
          <ac:chgData name="Jason Sitomer" userId="8f6aef38-65d6-4904-a42f-bf42d707a12f" providerId="ADAL" clId="{0A796C63-D0FD-4D2D-8F5C-478B83FE5D07}" dt="2023-10-13T19:46:39.502" v="4898" actId="478"/>
          <ac:spMkLst>
            <pc:docMk/>
            <pc:sldMk cId="1833064196" sldId="398"/>
            <ac:spMk id="5" creationId="{511C0BCE-917E-EC89-99CB-78B9E65D1037}"/>
          </ac:spMkLst>
        </pc:spChg>
        <pc:spChg chg="add mod">
          <ac:chgData name="Jason Sitomer" userId="8f6aef38-65d6-4904-a42f-bf42d707a12f" providerId="ADAL" clId="{0A796C63-D0FD-4D2D-8F5C-478B83FE5D07}" dt="2023-10-14T03:07:20.693" v="5559" actId="1076"/>
          <ac:spMkLst>
            <pc:docMk/>
            <pc:sldMk cId="1833064196" sldId="398"/>
            <ac:spMk id="10" creationId="{BE72B100-1296-010C-EE29-8288FE323E2E}"/>
          </ac:spMkLst>
        </pc:spChg>
        <pc:spChg chg="add mod">
          <ac:chgData name="Jason Sitomer" userId="8f6aef38-65d6-4904-a42f-bf42d707a12f" providerId="ADAL" clId="{0A796C63-D0FD-4D2D-8F5C-478B83FE5D07}" dt="2023-10-14T03:08:26.707" v="5571" actId="13926"/>
          <ac:spMkLst>
            <pc:docMk/>
            <pc:sldMk cId="1833064196" sldId="398"/>
            <ac:spMk id="12" creationId="{2DE8F527-0AF4-3467-D061-A9CF9615B7EF}"/>
          </ac:spMkLst>
        </pc:spChg>
        <pc:spChg chg="add mod">
          <ac:chgData name="Jason Sitomer" userId="8f6aef38-65d6-4904-a42f-bf42d707a12f" providerId="ADAL" clId="{0A796C63-D0FD-4D2D-8F5C-478B83FE5D07}" dt="2023-10-14T03:09:27.279" v="5580" actId="13926"/>
          <ac:spMkLst>
            <pc:docMk/>
            <pc:sldMk cId="1833064196" sldId="398"/>
            <ac:spMk id="13" creationId="{692ED129-BF3C-5DE9-1933-693737F1630E}"/>
          </ac:spMkLst>
        </pc:spChg>
        <pc:spChg chg="add mod">
          <ac:chgData name="Jason Sitomer" userId="8f6aef38-65d6-4904-a42f-bf42d707a12f" providerId="ADAL" clId="{0A796C63-D0FD-4D2D-8F5C-478B83FE5D07}" dt="2023-10-14T03:13:47.312" v="5614" actId="13926"/>
          <ac:spMkLst>
            <pc:docMk/>
            <pc:sldMk cId="1833064196" sldId="398"/>
            <ac:spMk id="14" creationId="{97AF0883-6C25-39B9-FC7F-4A50947EBA1A}"/>
          </ac:spMkLst>
        </pc:spChg>
        <pc:spChg chg="add mod">
          <ac:chgData name="Jason Sitomer" userId="8f6aef38-65d6-4904-a42f-bf42d707a12f" providerId="ADAL" clId="{0A796C63-D0FD-4D2D-8F5C-478B83FE5D07}" dt="2023-10-14T03:14:04.653" v="5620" actId="13926"/>
          <ac:spMkLst>
            <pc:docMk/>
            <pc:sldMk cId="1833064196" sldId="398"/>
            <ac:spMk id="15" creationId="{663ACE10-B731-081C-E38A-C4D6F442F187}"/>
          </ac:spMkLst>
        </pc:spChg>
        <pc:spChg chg="add mod">
          <ac:chgData name="Jason Sitomer" userId="8f6aef38-65d6-4904-a42f-bf42d707a12f" providerId="ADAL" clId="{0A796C63-D0FD-4D2D-8F5C-478B83FE5D07}" dt="2023-10-14T03:16:33.285" v="5640" actId="13926"/>
          <ac:spMkLst>
            <pc:docMk/>
            <pc:sldMk cId="1833064196" sldId="398"/>
            <ac:spMk id="16" creationId="{B5C4F8EA-93EF-E564-5227-595777933DF1}"/>
          </ac:spMkLst>
        </pc:spChg>
        <pc:picChg chg="add del mod">
          <ac:chgData name="Jason Sitomer" userId="8f6aef38-65d6-4904-a42f-bf42d707a12f" providerId="ADAL" clId="{0A796C63-D0FD-4D2D-8F5C-478B83FE5D07}" dt="2023-10-14T03:06:44.777" v="5550" actId="478"/>
          <ac:picMkLst>
            <pc:docMk/>
            <pc:sldMk cId="1833064196" sldId="398"/>
            <ac:picMk id="7" creationId="{8F50AAF1-4E76-46CA-F315-BBC6047C9893}"/>
          </ac:picMkLst>
        </pc:picChg>
      </pc:sldChg>
      <pc:sldChg chg="addSp delSp modSp mod ord modAnim">
        <pc:chgData name="Jason Sitomer" userId="8f6aef38-65d6-4904-a42f-bf42d707a12f" providerId="ADAL" clId="{0A796C63-D0FD-4D2D-8F5C-478B83FE5D07}" dt="2023-10-11T22:29:23.584" v="2379" actId="1076"/>
        <pc:sldMkLst>
          <pc:docMk/>
          <pc:sldMk cId="2030997018" sldId="399"/>
        </pc:sldMkLst>
        <pc:spChg chg="mod">
          <ac:chgData name="Jason Sitomer" userId="8f6aef38-65d6-4904-a42f-bf42d707a12f" providerId="ADAL" clId="{0A796C63-D0FD-4D2D-8F5C-478B83FE5D07}" dt="2023-10-10T23:20:46.624" v="15" actId="20577"/>
          <ac:spMkLst>
            <pc:docMk/>
            <pc:sldMk cId="2030997018" sldId="399"/>
            <ac:spMk id="3" creationId="{1845A771-C83E-0A41-A9AC-1347FEBA40BD}"/>
          </ac:spMkLst>
        </pc:spChg>
        <pc:spChg chg="add mod">
          <ac:chgData name="Jason Sitomer" userId="8f6aef38-65d6-4904-a42f-bf42d707a12f" providerId="ADAL" clId="{0A796C63-D0FD-4D2D-8F5C-478B83FE5D07}" dt="2023-10-11T22:29:23.584" v="2379" actId="1076"/>
          <ac:spMkLst>
            <pc:docMk/>
            <pc:sldMk cId="2030997018" sldId="399"/>
            <ac:spMk id="5" creationId="{4BD18F44-7119-0BCB-4AD8-F89A92E72CA6}"/>
          </ac:spMkLst>
        </pc:spChg>
        <pc:spChg chg="del mod">
          <ac:chgData name="Jason Sitomer" userId="8f6aef38-65d6-4904-a42f-bf42d707a12f" providerId="ADAL" clId="{0A796C63-D0FD-4D2D-8F5C-478B83FE5D07}" dt="2023-10-10T23:21:17.746" v="23" actId="478"/>
          <ac:spMkLst>
            <pc:docMk/>
            <pc:sldMk cId="2030997018" sldId="399"/>
            <ac:spMk id="6" creationId="{FFDE12B5-62BA-D838-7D86-FBF1465795B2}"/>
          </ac:spMkLst>
        </pc:spChg>
      </pc:sldChg>
      <pc:sldChg chg="modSp mod ord modAnim">
        <pc:chgData name="Jason Sitomer" userId="8f6aef38-65d6-4904-a42f-bf42d707a12f" providerId="ADAL" clId="{0A796C63-D0FD-4D2D-8F5C-478B83FE5D07}" dt="2023-10-12T15:33:06.977" v="2471" actId="167"/>
        <pc:sldMkLst>
          <pc:docMk/>
          <pc:sldMk cId="2883356837" sldId="400"/>
        </pc:sldMkLst>
        <pc:spChg chg="ord">
          <ac:chgData name="Jason Sitomer" userId="8f6aef38-65d6-4904-a42f-bf42d707a12f" providerId="ADAL" clId="{0A796C63-D0FD-4D2D-8F5C-478B83FE5D07}" dt="2023-10-12T15:33:06.977" v="2471" actId="167"/>
          <ac:spMkLst>
            <pc:docMk/>
            <pc:sldMk cId="2883356837" sldId="400"/>
            <ac:spMk id="2" creationId="{49673E83-3268-43B9-A399-C4D2F1037DEB}"/>
          </ac:spMkLst>
        </pc:spChg>
        <pc:spChg chg="mod">
          <ac:chgData name="Jason Sitomer" userId="8f6aef38-65d6-4904-a42f-bf42d707a12f" providerId="ADAL" clId="{0A796C63-D0FD-4D2D-8F5C-478B83FE5D07}" dt="2023-10-12T15:33:02.545" v="2470" actId="20577"/>
          <ac:spMkLst>
            <pc:docMk/>
            <pc:sldMk cId="2883356837" sldId="400"/>
            <ac:spMk id="6" creationId="{FFDE12B5-62BA-D838-7D86-FBF1465795B2}"/>
          </ac:spMkLst>
        </pc:spChg>
      </pc:sldChg>
      <pc:sldChg chg="addSp delSp modSp add mod modAnim">
        <pc:chgData name="Jason Sitomer" userId="8f6aef38-65d6-4904-a42f-bf42d707a12f" providerId="ADAL" clId="{0A796C63-D0FD-4D2D-8F5C-478B83FE5D07}" dt="2023-10-11T03:01:00.582" v="1288"/>
        <pc:sldMkLst>
          <pc:docMk/>
          <pc:sldMk cId="1603086388" sldId="401"/>
        </pc:sldMkLst>
        <pc:spChg chg="mod">
          <ac:chgData name="Jason Sitomer" userId="8f6aef38-65d6-4904-a42f-bf42d707a12f" providerId="ADAL" clId="{0A796C63-D0FD-4D2D-8F5C-478B83FE5D07}" dt="2023-10-11T02:58:52.515" v="1255" actId="6549"/>
          <ac:spMkLst>
            <pc:docMk/>
            <pc:sldMk cId="1603086388" sldId="401"/>
            <ac:spMk id="3" creationId="{1845A771-C83E-0A41-A9AC-1347FEBA40BD}"/>
          </ac:spMkLst>
        </pc:spChg>
        <pc:spChg chg="mod">
          <ac:chgData name="Jason Sitomer" userId="8f6aef38-65d6-4904-a42f-bf42d707a12f" providerId="ADAL" clId="{0A796C63-D0FD-4D2D-8F5C-478B83FE5D07}" dt="2023-10-11T02:59:38.219" v="1277" actId="404"/>
          <ac:spMkLst>
            <pc:docMk/>
            <pc:sldMk cId="1603086388" sldId="401"/>
            <ac:spMk id="6" creationId="{FFDE12B5-62BA-D838-7D86-FBF1465795B2}"/>
          </ac:spMkLst>
        </pc:spChg>
        <pc:spChg chg="add del mod">
          <ac:chgData name="Jason Sitomer" userId="8f6aef38-65d6-4904-a42f-bf42d707a12f" providerId="ADAL" clId="{0A796C63-D0FD-4D2D-8F5C-478B83FE5D07}" dt="2023-10-11T03:01:00.582" v="1288"/>
          <ac:spMkLst>
            <pc:docMk/>
            <pc:sldMk cId="1603086388" sldId="401"/>
            <ac:spMk id="8" creationId="{0824C7BE-4C03-2806-5DD5-73267A0DBAA3}"/>
          </ac:spMkLst>
        </pc:spChg>
        <pc:picChg chg="add mod">
          <ac:chgData name="Jason Sitomer" userId="8f6aef38-65d6-4904-a42f-bf42d707a12f" providerId="ADAL" clId="{0A796C63-D0FD-4D2D-8F5C-478B83FE5D07}" dt="2023-10-11T03:00:21.334" v="1280" actId="1076"/>
          <ac:picMkLst>
            <pc:docMk/>
            <pc:sldMk cId="1603086388" sldId="401"/>
            <ac:picMk id="7" creationId="{F77B2121-140E-807B-FEE8-2B3D8FFE1B6A}"/>
          </ac:picMkLst>
        </pc:picChg>
      </pc:sldChg>
      <pc:sldChg chg="addSp delSp modSp add mod delAnim modAnim">
        <pc:chgData name="Jason Sitomer" userId="8f6aef38-65d6-4904-a42f-bf42d707a12f" providerId="ADAL" clId="{0A796C63-D0FD-4D2D-8F5C-478B83FE5D07}" dt="2023-10-11T03:19:34.361" v="1975"/>
        <pc:sldMkLst>
          <pc:docMk/>
          <pc:sldMk cId="3911197777" sldId="402"/>
        </pc:sldMkLst>
        <pc:spChg chg="mod">
          <ac:chgData name="Jason Sitomer" userId="8f6aef38-65d6-4904-a42f-bf42d707a12f" providerId="ADAL" clId="{0A796C63-D0FD-4D2D-8F5C-478B83FE5D07}" dt="2023-10-11T03:02:02.101" v="1324" actId="20577"/>
          <ac:spMkLst>
            <pc:docMk/>
            <pc:sldMk cId="3911197777" sldId="402"/>
            <ac:spMk id="3" creationId="{1845A771-C83E-0A41-A9AC-1347FEBA40BD}"/>
          </ac:spMkLst>
        </pc:spChg>
        <pc:spChg chg="mod">
          <ac:chgData name="Jason Sitomer" userId="8f6aef38-65d6-4904-a42f-bf42d707a12f" providerId="ADAL" clId="{0A796C63-D0FD-4D2D-8F5C-478B83FE5D07}" dt="2023-10-11T03:03:10.349" v="1436" actId="255"/>
          <ac:spMkLst>
            <pc:docMk/>
            <pc:sldMk cId="3911197777" sldId="402"/>
            <ac:spMk id="6" creationId="{FFDE12B5-62BA-D838-7D86-FBF1465795B2}"/>
          </ac:spMkLst>
        </pc:spChg>
        <pc:picChg chg="del">
          <ac:chgData name="Jason Sitomer" userId="8f6aef38-65d6-4904-a42f-bf42d707a12f" providerId="ADAL" clId="{0A796C63-D0FD-4D2D-8F5C-478B83FE5D07}" dt="2023-10-11T03:02:27.171" v="1377" actId="478"/>
          <ac:picMkLst>
            <pc:docMk/>
            <pc:sldMk cId="3911197777" sldId="402"/>
            <ac:picMk id="7" creationId="{F77B2121-140E-807B-FEE8-2B3D8FFE1B6A}"/>
          </ac:picMkLst>
        </pc:picChg>
        <pc:picChg chg="add mod">
          <ac:chgData name="Jason Sitomer" userId="8f6aef38-65d6-4904-a42f-bf42d707a12f" providerId="ADAL" clId="{0A796C63-D0FD-4D2D-8F5C-478B83FE5D07}" dt="2023-10-11T03:04:01.215" v="1441" actId="14100"/>
          <ac:picMkLst>
            <pc:docMk/>
            <pc:sldMk cId="3911197777" sldId="402"/>
            <ac:picMk id="8" creationId="{A0840421-BE17-0861-F25C-2B675B854E2A}"/>
          </ac:picMkLst>
        </pc:picChg>
      </pc:sldChg>
      <pc:sldChg chg="addSp delSp modSp add mod modAnim">
        <pc:chgData name="Jason Sitomer" userId="8f6aef38-65d6-4904-a42f-bf42d707a12f" providerId="ADAL" clId="{0A796C63-D0FD-4D2D-8F5C-478B83FE5D07}" dt="2023-10-12T15:34:39.044" v="2472" actId="33524"/>
        <pc:sldMkLst>
          <pc:docMk/>
          <pc:sldMk cId="1315732353" sldId="403"/>
        </pc:sldMkLst>
        <pc:spChg chg="mod">
          <ac:chgData name="Jason Sitomer" userId="8f6aef38-65d6-4904-a42f-bf42d707a12f" providerId="ADAL" clId="{0A796C63-D0FD-4D2D-8F5C-478B83FE5D07}" dt="2023-10-12T15:34:39.044" v="2472" actId="33524"/>
          <ac:spMkLst>
            <pc:docMk/>
            <pc:sldMk cId="1315732353" sldId="403"/>
            <ac:spMk id="6" creationId="{FFDE12B5-62BA-D838-7D86-FBF1465795B2}"/>
          </ac:spMkLst>
        </pc:spChg>
        <pc:picChg chg="add mod">
          <ac:chgData name="Jason Sitomer" userId="8f6aef38-65d6-4904-a42f-bf42d707a12f" providerId="ADAL" clId="{0A796C63-D0FD-4D2D-8F5C-478B83FE5D07}" dt="2023-10-11T03:07:50.172" v="1692" actId="1076"/>
          <ac:picMkLst>
            <pc:docMk/>
            <pc:sldMk cId="1315732353" sldId="403"/>
            <ac:picMk id="7" creationId="{D699D1F6-F42B-95B9-1BEB-BAFA47F9C08F}"/>
          </ac:picMkLst>
        </pc:picChg>
        <pc:picChg chg="del">
          <ac:chgData name="Jason Sitomer" userId="8f6aef38-65d6-4904-a42f-bf42d707a12f" providerId="ADAL" clId="{0A796C63-D0FD-4D2D-8F5C-478B83FE5D07}" dt="2023-10-11T03:04:11.615" v="1443" actId="478"/>
          <ac:picMkLst>
            <pc:docMk/>
            <pc:sldMk cId="1315732353" sldId="403"/>
            <ac:picMk id="8" creationId="{A0840421-BE17-0861-F25C-2B675B854E2A}"/>
          </ac:picMkLst>
        </pc:picChg>
        <pc:picChg chg="add mod">
          <ac:chgData name="Jason Sitomer" userId="8f6aef38-65d6-4904-a42f-bf42d707a12f" providerId="ADAL" clId="{0A796C63-D0FD-4D2D-8F5C-478B83FE5D07}" dt="2023-10-11T03:08:53.653" v="1707" actId="1076"/>
          <ac:picMkLst>
            <pc:docMk/>
            <pc:sldMk cId="1315732353" sldId="403"/>
            <ac:picMk id="12" creationId="{4FDFE385-3F1D-3909-DEBD-969239D92E8B}"/>
          </ac:picMkLst>
        </pc:picChg>
        <pc:picChg chg="add mod">
          <ac:chgData name="Jason Sitomer" userId="8f6aef38-65d6-4904-a42f-bf42d707a12f" providerId="ADAL" clId="{0A796C63-D0FD-4D2D-8F5C-478B83FE5D07}" dt="2023-10-11T03:09:48.261" v="1721" actId="1076"/>
          <ac:picMkLst>
            <pc:docMk/>
            <pc:sldMk cId="1315732353" sldId="403"/>
            <ac:picMk id="14" creationId="{02E3DFB6-1F0C-D04E-B80A-48E0D7B54815}"/>
          </ac:picMkLst>
        </pc:picChg>
        <pc:picChg chg="add mod">
          <ac:chgData name="Jason Sitomer" userId="8f6aef38-65d6-4904-a42f-bf42d707a12f" providerId="ADAL" clId="{0A796C63-D0FD-4D2D-8F5C-478B83FE5D07}" dt="2023-10-11T03:10:27.735" v="1729" actId="208"/>
          <ac:picMkLst>
            <pc:docMk/>
            <pc:sldMk cId="1315732353" sldId="403"/>
            <ac:picMk id="16" creationId="{58BE1646-CED2-1D21-1A2E-EC262593036E}"/>
          </ac:picMkLst>
        </pc:picChg>
        <pc:picChg chg="add mod">
          <ac:chgData name="Jason Sitomer" userId="8f6aef38-65d6-4904-a42f-bf42d707a12f" providerId="ADAL" clId="{0A796C63-D0FD-4D2D-8F5C-478B83FE5D07}" dt="2023-10-11T03:11:51.576" v="1749" actId="208"/>
          <ac:picMkLst>
            <pc:docMk/>
            <pc:sldMk cId="1315732353" sldId="403"/>
            <ac:picMk id="18" creationId="{FAAF1B5E-BC75-6068-AD32-AF51FA2F5426}"/>
          </ac:picMkLst>
        </pc:picChg>
        <pc:picChg chg="add mod">
          <ac:chgData name="Jason Sitomer" userId="8f6aef38-65d6-4904-a42f-bf42d707a12f" providerId="ADAL" clId="{0A796C63-D0FD-4D2D-8F5C-478B83FE5D07}" dt="2023-10-11T03:15:15.898" v="1787" actId="208"/>
          <ac:picMkLst>
            <pc:docMk/>
            <pc:sldMk cId="1315732353" sldId="403"/>
            <ac:picMk id="20" creationId="{3CCF11BC-087C-9D8A-3D2D-46960871231E}"/>
          </ac:picMkLst>
        </pc:picChg>
        <pc:picChg chg="add mod">
          <ac:chgData name="Jason Sitomer" userId="8f6aef38-65d6-4904-a42f-bf42d707a12f" providerId="ADAL" clId="{0A796C63-D0FD-4D2D-8F5C-478B83FE5D07}" dt="2023-10-11T03:16:12.343" v="1814" actId="208"/>
          <ac:picMkLst>
            <pc:docMk/>
            <pc:sldMk cId="1315732353" sldId="403"/>
            <ac:picMk id="22" creationId="{0126D8FD-A388-8AC4-4E17-41ECCF0B3B8A}"/>
          </ac:picMkLst>
        </pc:picChg>
      </pc:sldChg>
      <pc:sldChg chg="addSp modSp add mod modAnim">
        <pc:chgData name="Jason Sitomer" userId="8f6aef38-65d6-4904-a42f-bf42d707a12f" providerId="ADAL" clId="{0A796C63-D0FD-4D2D-8F5C-478B83FE5D07}" dt="2023-10-11T03:20:39.020" v="1989"/>
        <pc:sldMkLst>
          <pc:docMk/>
          <pc:sldMk cId="3980261567" sldId="404"/>
        </pc:sldMkLst>
        <pc:spChg chg="mod">
          <ac:chgData name="Jason Sitomer" userId="8f6aef38-65d6-4904-a42f-bf42d707a12f" providerId="ADAL" clId="{0A796C63-D0FD-4D2D-8F5C-478B83FE5D07}" dt="2023-10-11T03:18:36.476" v="1878" actId="207"/>
          <ac:spMkLst>
            <pc:docMk/>
            <pc:sldMk cId="3980261567" sldId="404"/>
            <ac:spMk id="2" creationId="{49673E83-3268-43B9-A399-C4D2F1037DEB}"/>
          </ac:spMkLst>
        </pc:spChg>
        <pc:spChg chg="mod">
          <ac:chgData name="Jason Sitomer" userId="8f6aef38-65d6-4904-a42f-bf42d707a12f" providerId="ADAL" clId="{0A796C63-D0FD-4D2D-8F5C-478B83FE5D07}" dt="2023-10-11T03:05:13.436" v="1606" actId="20577"/>
          <ac:spMkLst>
            <pc:docMk/>
            <pc:sldMk cId="3980261567" sldId="404"/>
            <ac:spMk id="6" creationId="{FFDE12B5-62BA-D838-7D86-FBF1465795B2}"/>
          </ac:spMkLst>
        </pc:spChg>
        <pc:spChg chg="add mod">
          <ac:chgData name="Jason Sitomer" userId="8f6aef38-65d6-4904-a42f-bf42d707a12f" providerId="ADAL" clId="{0A796C63-D0FD-4D2D-8F5C-478B83FE5D07}" dt="2023-10-11T03:19:20.572" v="1974" actId="1076"/>
          <ac:spMkLst>
            <pc:docMk/>
            <pc:sldMk cId="3980261567" sldId="404"/>
            <ac:spMk id="8" creationId="{33A59EE4-171C-2EAD-67F2-0F4FC5B3383D}"/>
          </ac:spMkLst>
        </pc:spChg>
        <pc:picChg chg="add mod">
          <ac:chgData name="Jason Sitomer" userId="8f6aef38-65d6-4904-a42f-bf42d707a12f" providerId="ADAL" clId="{0A796C63-D0FD-4D2D-8F5C-478B83FE5D07}" dt="2023-10-11T03:17:52.839" v="1834" actId="1076"/>
          <ac:picMkLst>
            <pc:docMk/>
            <pc:sldMk cId="3980261567" sldId="404"/>
            <ac:picMk id="7" creationId="{F49422BD-C2E7-A6BD-D8BB-1852E0A66480}"/>
          </ac:picMkLst>
        </pc:picChg>
      </pc:sldChg>
      <pc:sldChg chg="addSp delSp modSp add mod ord">
        <pc:chgData name="Jason Sitomer" userId="8f6aef38-65d6-4904-a42f-bf42d707a12f" providerId="ADAL" clId="{0A796C63-D0FD-4D2D-8F5C-478B83FE5D07}" dt="2023-10-12T15:41:08.258" v="2579"/>
        <pc:sldMkLst>
          <pc:docMk/>
          <pc:sldMk cId="2485406108" sldId="405"/>
        </pc:sldMkLst>
        <pc:spChg chg="mod">
          <ac:chgData name="Jason Sitomer" userId="8f6aef38-65d6-4904-a42f-bf42d707a12f" providerId="ADAL" clId="{0A796C63-D0FD-4D2D-8F5C-478B83FE5D07}" dt="2023-10-11T03:05:58.508" v="1661" actId="20577"/>
          <ac:spMkLst>
            <pc:docMk/>
            <pc:sldMk cId="2485406108" sldId="405"/>
            <ac:spMk id="3" creationId="{1845A771-C83E-0A41-A9AC-1347FEBA40BD}"/>
          </ac:spMkLst>
        </pc:spChg>
        <pc:spChg chg="mod">
          <ac:chgData name="Jason Sitomer" userId="8f6aef38-65d6-4904-a42f-bf42d707a12f" providerId="ADAL" clId="{0A796C63-D0FD-4D2D-8F5C-478B83FE5D07}" dt="2023-10-11T03:22:00.973" v="1990" actId="14100"/>
          <ac:spMkLst>
            <pc:docMk/>
            <pc:sldMk cId="2485406108" sldId="405"/>
            <ac:spMk id="6" creationId="{FFDE12B5-62BA-D838-7D86-FBF1465795B2}"/>
          </ac:spMkLst>
        </pc:spChg>
        <pc:picChg chg="add del mod">
          <ac:chgData name="Jason Sitomer" userId="8f6aef38-65d6-4904-a42f-bf42d707a12f" providerId="ADAL" clId="{0A796C63-D0FD-4D2D-8F5C-478B83FE5D07}" dt="2023-10-11T03:23:40.588" v="1993" actId="478"/>
          <ac:picMkLst>
            <pc:docMk/>
            <pc:sldMk cId="2485406108" sldId="405"/>
            <ac:picMk id="7" creationId="{9F131405-495B-E337-6E35-1E8D8EF33614}"/>
          </ac:picMkLst>
        </pc:picChg>
        <pc:picChg chg="add mod">
          <ac:chgData name="Jason Sitomer" userId="8f6aef38-65d6-4904-a42f-bf42d707a12f" providerId="ADAL" clId="{0A796C63-D0FD-4D2D-8F5C-478B83FE5D07}" dt="2023-10-11T03:24:41.819" v="1996" actId="1076"/>
          <ac:picMkLst>
            <pc:docMk/>
            <pc:sldMk cId="2485406108" sldId="405"/>
            <ac:picMk id="10" creationId="{9F5CE7E7-12B5-E18B-1A23-DE186D34F678}"/>
          </ac:picMkLst>
        </pc:picChg>
      </pc:sldChg>
      <pc:sldChg chg="addSp delSp modSp add mod">
        <pc:chgData name="Jason Sitomer" userId="8f6aef38-65d6-4904-a42f-bf42d707a12f" providerId="ADAL" clId="{0A796C63-D0FD-4D2D-8F5C-478B83FE5D07}" dt="2023-10-11T03:27:39.799" v="2102" actId="1076"/>
        <pc:sldMkLst>
          <pc:docMk/>
          <pc:sldMk cId="940299213" sldId="406"/>
        </pc:sldMkLst>
        <pc:spChg chg="mod">
          <ac:chgData name="Jason Sitomer" userId="8f6aef38-65d6-4904-a42f-bf42d707a12f" providerId="ADAL" clId="{0A796C63-D0FD-4D2D-8F5C-478B83FE5D07}" dt="2023-10-11T03:25:36.535" v="2098" actId="27636"/>
          <ac:spMkLst>
            <pc:docMk/>
            <pc:sldMk cId="940299213" sldId="406"/>
            <ac:spMk id="6" creationId="{FFDE12B5-62BA-D838-7D86-FBF1465795B2}"/>
          </ac:spMkLst>
        </pc:spChg>
        <pc:picChg chg="add mod">
          <ac:chgData name="Jason Sitomer" userId="8f6aef38-65d6-4904-a42f-bf42d707a12f" providerId="ADAL" clId="{0A796C63-D0FD-4D2D-8F5C-478B83FE5D07}" dt="2023-10-11T03:27:39.799" v="2102" actId="1076"/>
          <ac:picMkLst>
            <pc:docMk/>
            <pc:sldMk cId="940299213" sldId="406"/>
            <ac:picMk id="7" creationId="{A35DE0E4-7ED9-5561-5947-5C3FF2D2B74E}"/>
          </ac:picMkLst>
        </pc:picChg>
        <pc:picChg chg="del">
          <ac:chgData name="Jason Sitomer" userId="8f6aef38-65d6-4904-a42f-bf42d707a12f" providerId="ADAL" clId="{0A796C63-D0FD-4D2D-8F5C-478B83FE5D07}" dt="2023-10-11T03:25:50.804" v="2099" actId="478"/>
          <ac:picMkLst>
            <pc:docMk/>
            <pc:sldMk cId="940299213" sldId="406"/>
            <ac:picMk id="10" creationId="{9F5CE7E7-12B5-E18B-1A23-DE186D34F678}"/>
          </ac:picMkLst>
        </pc:picChg>
      </pc:sldChg>
      <pc:sldChg chg="modSp add del mod ord">
        <pc:chgData name="Jason Sitomer" userId="8f6aef38-65d6-4904-a42f-bf42d707a12f" providerId="ADAL" clId="{0A796C63-D0FD-4D2D-8F5C-478B83FE5D07}" dt="2023-10-12T15:40:26.661" v="2577" actId="47"/>
        <pc:sldMkLst>
          <pc:docMk/>
          <pc:sldMk cId="3832212635" sldId="407"/>
        </pc:sldMkLst>
        <pc:spChg chg="mod">
          <ac:chgData name="Jason Sitomer" userId="8f6aef38-65d6-4904-a42f-bf42d707a12f" providerId="ADAL" clId="{0A796C63-D0FD-4D2D-8F5C-478B83FE5D07}" dt="2023-10-12T15:38:14.393" v="2491" actId="20577"/>
          <ac:spMkLst>
            <pc:docMk/>
            <pc:sldMk cId="3832212635" sldId="407"/>
            <ac:spMk id="3" creationId="{8EE0C492-65D4-0049-936A-FF38CE69D278}"/>
          </ac:spMkLst>
        </pc:spChg>
      </pc:sldChg>
      <pc:sldChg chg="addSp delSp modSp add mod ord modAnim">
        <pc:chgData name="Jason Sitomer" userId="8f6aef38-65d6-4904-a42f-bf42d707a12f" providerId="ADAL" clId="{0A796C63-D0FD-4D2D-8F5C-478B83FE5D07}" dt="2023-10-12T15:39:56.654" v="2576"/>
        <pc:sldMkLst>
          <pc:docMk/>
          <pc:sldMk cId="3379315988" sldId="408"/>
        </pc:sldMkLst>
        <pc:spChg chg="del">
          <ac:chgData name="Jason Sitomer" userId="8f6aef38-65d6-4904-a42f-bf42d707a12f" providerId="ADAL" clId="{0A796C63-D0FD-4D2D-8F5C-478B83FE5D07}" dt="2023-10-12T15:38:19.160" v="2492" actId="478"/>
          <ac:spMkLst>
            <pc:docMk/>
            <pc:sldMk cId="3379315988" sldId="408"/>
            <ac:spMk id="3" creationId="{8EE0C492-65D4-0049-936A-FF38CE69D278}"/>
          </ac:spMkLst>
        </pc:spChg>
        <pc:spChg chg="add del mod">
          <ac:chgData name="Jason Sitomer" userId="8f6aef38-65d6-4904-a42f-bf42d707a12f" providerId="ADAL" clId="{0A796C63-D0FD-4D2D-8F5C-478B83FE5D07}" dt="2023-10-12T15:38:22.130" v="2495" actId="478"/>
          <ac:spMkLst>
            <pc:docMk/>
            <pc:sldMk cId="3379315988" sldId="408"/>
            <ac:spMk id="9" creationId="{0826E75D-9E72-A458-0032-82AE2B59E150}"/>
          </ac:spMkLst>
        </pc:spChg>
        <pc:spChg chg="add del mod">
          <ac:chgData name="Jason Sitomer" userId="8f6aef38-65d6-4904-a42f-bf42d707a12f" providerId="ADAL" clId="{0A796C63-D0FD-4D2D-8F5C-478B83FE5D07}" dt="2023-10-12T15:38:20.820" v="2494"/>
          <ac:spMkLst>
            <pc:docMk/>
            <pc:sldMk cId="3379315988" sldId="408"/>
            <ac:spMk id="10" creationId="{DF4E13CD-8A17-0FCA-18E2-160A7ABE8C8E}"/>
          </ac:spMkLst>
        </pc:spChg>
        <pc:spChg chg="add mod">
          <ac:chgData name="Jason Sitomer" userId="8f6aef38-65d6-4904-a42f-bf42d707a12f" providerId="ADAL" clId="{0A796C63-D0FD-4D2D-8F5C-478B83FE5D07}" dt="2023-10-12T15:38:22.425" v="2496"/>
          <ac:spMkLst>
            <pc:docMk/>
            <pc:sldMk cId="3379315988" sldId="408"/>
            <ac:spMk id="11" creationId="{B9ADC346-BC49-5EC3-FE8F-3675AC35D18F}"/>
          </ac:spMkLst>
        </pc:spChg>
        <pc:spChg chg="add mod">
          <ac:chgData name="Jason Sitomer" userId="8f6aef38-65d6-4904-a42f-bf42d707a12f" providerId="ADAL" clId="{0A796C63-D0FD-4D2D-8F5C-478B83FE5D07}" dt="2023-10-12T15:39:51.187" v="2575" actId="1076"/>
          <ac:spMkLst>
            <pc:docMk/>
            <pc:sldMk cId="3379315988" sldId="408"/>
            <ac:spMk id="12" creationId="{C3E2C2C3-4C85-168E-D3FB-2B9710568145}"/>
          </ac:spMkLst>
        </pc:spChg>
      </pc:sldChg>
      <pc:sldChg chg="addSp delSp modSp add mod ord">
        <pc:chgData name="Jason Sitomer" userId="8f6aef38-65d6-4904-a42f-bf42d707a12f" providerId="ADAL" clId="{0A796C63-D0FD-4D2D-8F5C-478B83FE5D07}" dt="2023-10-12T15:38:51.281" v="2520" actId="20577"/>
        <pc:sldMkLst>
          <pc:docMk/>
          <pc:sldMk cId="1570287710" sldId="409"/>
        </pc:sldMkLst>
        <pc:spChg chg="del">
          <ac:chgData name="Jason Sitomer" userId="8f6aef38-65d6-4904-a42f-bf42d707a12f" providerId="ADAL" clId="{0A796C63-D0FD-4D2D-8F5C-478B83FE5D07}" dt="2023-10-12T15:38:39.309" v="2497" actId="478"/>
          <ac:spMkLst>
            <pc:docMk/>
            <pc:sldMk cId="1570287710" sldId="409"/>
            <ac:spMk id="3" creationId="{8EE0C492-65D4-0049-936A-FF38CE69D278}"/>
          </ac:spMkLst>
        </pc:spChg>
        <pc:spChg chg="add del mod">
          <ac:chgData name="Jason Sitomer" userId="8f6aef38-65d6-4904-a42f-bf42d707a12f" providerId="ADAL" clId="{0A796C63-D0FD-4D2D-8F5C-478B83FE5D07}" dt="2023-10-12T15:38:41.777" v="2500"/>
          <ac:spMkLst>
            <pc:docMk/>
            <pc:sldMk cId="1570287710" sldId="409"/>
            <ac:spMk id="11" creationId="{058A64B5-17DB-ED54-4CC6-30F979917BCD}"/>
          </ac:spMkLst>
        </pc:spChg>
        <pc:spChg chg="add del mod">
          <ac:chgData name="Jason Sitomer" userId="8f6aef38-65d6-4904-a42f-bf42d707a12f" providerId="ADAL" clId="{0A796C63-D0FD-4D2D-8F5C-478B83FE5D07}" dt="2023-10-12T15:38:40.747" v="2499"/>
          <ac:spMkLst>
            <pc:docMk/>
            <pc:sldMk cId="1570287710" sldId="409"/>
            <ac:spMk id="12" creationId="{C0DB8339-0B4B-D512-7D83-BD3601E41943}"/>
          </ac:spMkLst>
        </pc:spChg>
        <pc:spChg chg="add mod">
          <ac:chgData name="Jason Sitomer" userId="8f6aef38-65d6-4904-a42f-bf42d707a12f" providerId="ADAL" clId="{0A796C63-D0FD-4D2D-8F5C-478B83FE5D07}" dt="2023-10-12T15:38:51.281" v="2520" actId="20577"/>
          <ac:spMkLst>
            <pc:docMk/>
            <pc:sldMk cId="1570287710" sldId="409"/>
            <ac:spMk id="14" creationId="{EE5C1989-2A35-1C0F-3626-FBDE8AB6CF03}"/>
          </ac:spMkLst>
        </pc:spChg>
      </pc:sldChg>
      <pc:sldChg chg="addSp delSp modSp add mod ord">
        <pc:chgData name="Jason Sitomer" userId="8f6aef38-65d6-4904-a42f-bf42d707a12f" providerId="ADAL" clId="{0A796C63-D0FD-4D2D-8F5C-478B83FE5D07}" dt="2023-10-12T15:39:05.501" v="2523"/>
        <pc:sldMkLst>
          <pc:docMk/>
          <pc:sldMk cId="1609795159" sldId="410"/>
        </pc:sldMkLst>
        <pc:spChg chg="del">
          <ac:chgData name="Jason Sitomer" userId="8f6aef38-65d6-4904-a42f-bf42d707a12f" providerId="ADAL" clId="{0A796C63-D0FD-4D2D-8F5C-478B83FE5D07}" dt="2023-10-12T15:38:59.358" v="2521" actId="478"/>
          <ac:spMkLst>
            <pc:docMk/>
            <pc:sldMk cId="1609795159" sldId="410"/>
            <ac:spMk id="3" creationId="{8EE0C492-65D4-0049-936A-FF38CE69D278}"/>
          </ac:spMkLst>
        </pc:spChg>
        <pc:spChg chg="add del mod">
          <ac:chgData name="Jason Sitomer" userId="8f6aef38-65d6-4904-a42f-bf42d707a12f" providerId="ADAL" clId="{0A796C63-D0FD-4D2D-8F5C-478B83FE5D07}" dt="2023-10-12T15:39:01.356" v="2522" actId="478"/>
          <ac:spMkLst>
            <pc:docMk/>
            <pc:sldMk cId="1609795159" sldId="410"/>
            <ac:spMk id="11" creationId="{6E090EAB-3DE3-6CB1-BE8D-88FCB7ED8835}"/>
          </ac:spMkLst>
        </pc:spChg>
        <pc:spChg chg="add mod">
          <ac:chgData name="Jason Sitomer" userId="8f6aef38-65d6-4904-a42f-bf42d707a12f" providerId="ADAL" clId="{0A796C63-D0FD-4D2D-8F5C-478B83FE5D07}" dt="2023-10-12T15:39:05.501" v="2523"/>
          <ac:spMkLst>
            <pc:docMk/>
            <pc:sldMk cId="1609795159" sldId="410"/>
            <ac:spMk id="12" creationId="{958BA147-E2D7-1A41-5819-FC230100AFCE}"/>
          </ac:spMkLst>
        </pc:spChg>
      </pc:sldChg>
      <pc:sldChg chg="add ord">
        <pc:chgData name="Jason Sitomer" userId="8f6aef38-65d6-4904-a42f-bf42d707a12f" providerId="ADAL" clId="{0A796C63-D0FD-4D2D-8F5C-478B83FE5D07}" dt="2023-10-11T03:30:40.221" v="2128"/>
        <pc:sldMkLst>
          <pc:docMk/>
          <pc:sldMk cId="1769938296" sldId="411"/>
        </pc:sldMkLst>
      </pc:sldChg>
      <pc:sldChg chg="addSp delSp modSp add mod delAnim modAnim">
        <pc:chgData name="Jason Sitomer" userId="8f6aef38-65d6-4904-a42f-bf42d707a12f" providerId="ADAL" clId="{0A796C63-D0FD-4D2D-8F5C-478B83FE5D07}" dt="2023-10-12T18:39:17.024" v="2716"/>
        <pc:sldMkLst>
          <pc:docMk/>
          <pc:sldMk cId="755127781" sldId="412"/>
        </pc:sldMkLst>
        <pc:spChg chg="del">
          <ac:chgData name="Jason Sitomer" userId="8f6aef38-65d6-4904-a42f-bf42d707a12f" providerId="ADAL" clId="{0A796C63-D0FD-4D2D-8F5C-478B83FE5D07}" dt="2023-10-12T18:38:23.943" v="2706" actId="478"/>
          <ac:spMkLst>
            <pc:docMk/>
            <pc:sldMk cId="755127781" sldId="412"/>
            <ac:spMk id="5" creationId="{BFC0DE70-3652-DDA3-44C9-C5236436F80B}"/>
          </ac:spMkLst>
        </pc:spChg>
        <pc:spChg chg="del">
          <ac:chgData name="Jason Sitomer" userId="8f6aef38-65d6-4904-a42f-bf42d707a12f" providerId="ADAL" clId="{0A796C63-D0FD-4D2D-8F5C-478B83FE5D07}" dt="2023-10-12T18:38:18.907" v="2704" actId="478"/>
          <ac:spMkLst>
            <pc:docMk/>
            <pc:sldMk cId="755127781" sldId="412"/>
            <ac:spMk id="12" creationId="{E2345A1D-1CA4-8C04-FA1D-088095659915}"/>
          </ac:spMkLst>
        </pc:spChg>
        <pc:picChg chg="del">
          <ac:chgData name="Jason Sitomer" userId="8f6aef38-65d6-4904-a42f-bf42d707a12f" providerId="ADAL" clId="{0A796C63-D0FD-4D2D-8F5C-478B83FE5D07}" dt="2023-10-12T18:38:20.778" v="2705" actId="478"/>
          <ac:picMkLst>
            <pc:docMk/>
            <pc:sldMk cId="755127781" sldId="412"/>
            <ac:picMk id="7" creationId="{03139A0A-5FDC-DD46-8E74-E488EB893F75}"/>
          </ac:picMkLst>
        </pc:picChg>
        <pc:picChg chg="add mod">
          <ac:chgData name="Jason Sitomer" userId="8f6aef38-65d6-4904-a42f-bf42d707a12f" providerId="ADAL" clId="{0A796C63-D0FD-4D2D-8F5C-478B83FE5D07}" dt="2023-10-12T18:38:33.283" v="2711" actId="1076"/>
          <ac:picMkLst>
            <pc:docMk/>
            <pc:sldMk cId="755127781" sldId="412"/>
            <ac:picMk id="8" creationId="{3144EE50-FF85-41DB-BA5D-4AB4F68F6C0B}"/>
          </ac:picMkLst>
        </pc:picChg>
        <pc:picChg chg="add mod">
          <ac:chgData name="Jason Sitomer" userId="8f6aef38-65d6-4904-a42f-bf42d707a12f" providerId="ADAL" clId="{0A796C63-D0FD-4D2D-8F5C-478B83FE5D07}" dt="2023-10-12T18:38:52.919" v="2714" actId="1076"/>
          <ac:picMkLst>
            <pc:docMk/>
            <pc:sldMk cId="755127781" sldId="412"/>
            <ac:picMk id="13" creationId="{AE764B67-37E0-EF43-912B-673A0975FD0F}"/>
          </ac:picMkLst>
        </pc:picChg>
      </pc:sldChg>
      <pc:sldChg chg="addSp delSp modSp add mod modAnim">
        <pc:chgData name="Jason Sitomer" userId="8f6aef38-65d6-4904-a42f-bf42d707a12f" providerId="ADAL" clId="{0A796C63-D0FD-4D2D-8F5C-478B83FE5D07}" dt="2023-10-12T18:56:30.397" v="2909" actId="552"/>
        <pc:sldMkLst>
          <pc:docMk/>
          <pc:sldMk cId="3272573934" sldId="413"/>
        </pc:sldMkLst>
        <pc:spChg chg="mod">
          <ac:chgData name="Jason Sitomer" userId="8f6aef38-65d6-4904-a42f-bf42d707a12f" providerId="ADAL" clId="{0A796C63-D0FD-4D2D-8F5C-478B83FE5D07}" dt="2023-10-12T18:42:06.111" v="2735" actId="1076"/>
          <ac:spMkLst>
            <pc:docMk/>
            <pc:sldMk cId="3272573934" sldId="413"/>
            <ac:spMk id="3" creationId="{1845A771-C83E-0A41-A9AC-1347FEBA40BD}"/>
          </ac:spMkLst>
        </pc:spChg>
        <pc:spChg chg="del mod">
          <ac:chgData name="Jason Sitomer" userId="8f6aef38-65d6-4904-a42f-bf42d707a12f" providerId="ADAL" clId="{0A796C63-D0FD-4D2D-8F5C-478B83FE5D07}" dt="2023-10-12T18:41:22.916" v="2725" actId="478"/>
          <ac:spMkLst>
            <pc:docMk/>
            <pc:sldMk cId="3272573934" sldId="413"/>
            <ac:spMk id="5" creationId="{8D4DD336-EF24-F7E4-CB4A-462E8D4D292F}"/>
          </ac:spMkLst>
        </pc:spChg>
        <pc:spChg chg="del mod">
          <ac:chgData name="Jason Sitomer" userId="8f6aef38-65d6-4904-a42f-bf42d707a12f" providerId="ADAL" clId="{0A796C63-D0FD-4D2D-8F5C-478B83FE5D07}" dt="2023-10-12T18:41:21.635" v="2724" actId="478"/>
          <ac:spMkLst>
            <pc:docMk/>
            <pc:sldMk cId="3272573934" sldId="413"/>
            <ac:spMk id="6" creationId="{2DCB7E85-1461-D6B2-E976-522A12056976}"/>
          </ac:spMkLst>
        </pc:spChg>
        <pc:spChg chg="mod">
          <ac:chgData name="Jason Sitomer" userId="8f6aef38-65d6-4904-a42f-bf42d707a12f" providerId="ADAL" clId="{0A796C63-D0FD-4D2D-8F5C-478B83FE5D07}" dt="2023-10-12T18:42:06.111" v="2735" actId="1076"/>
          <ac:spMkLst>
            <pc:docMk/>
            <pc:sldMk cId="3272573934" sldId="413"/>
            <ac:spMk id="11" creationId="{56A26985-CEC7-40FC-BE94-34E65548B569}"/>
          </ac:spMkLst>
        </pc:spChg>
        <pc:spChg chg="add mod">
          <ac:chgData name="Jason Sitomer" userId="8f6aef38-65d6-4904-a42f-bf42d707a12f" providerId="ADAL" clId="{0A796C63-D0FD-4D2D-8F5C-478B83FE5D07}" dt="2023-10-12T18:56:30.397" v="2909" actId="552"/>
          <ac:spMkLst>
            <pc:docMk/>
            <pc:sldMk cId="3272573934" sldId="413"/>
            <ac:spMk id="17" creationId="{8DF12F8D-BAEA-4A03-F4BA-DF4BEF3023D5}"/>
          </ac:spMkLst>
        </pc:spChg>
        <pc:spChg chg="add mod">
          <ac:chgData name="Jason Sitomer" userId="8f6aef38-65d6-4904-a42f-bf42d707a12f" providerId="ADAL" clId="{0A796C63-D0FD-4D2D-8F5C-478B83FE5D07}" dt="2023-10-12T18:54:31.315" v="2853" actId="1038"/>
          <ac:spMkLst>
            <pc:docMk/>
            <pc:sldMk cId="3272573934" sldId="413"/>
            <ac:spMk id="18" creationId="{7E16CC20-97F8-3846-E903-B3D397495F93}"/>
          </ac:spMkLst>
        </pc:spChg>
        <pc:spChg chg="add mod">
          <ac:chgData name="Jason Sitomer" userId="8f6aef38-65d6-4904-a42f-bf42d707a12f" providerId="ADAL" clId="{0A796C63-D0FD-4D2D-8F5C-478B83FE5D07}" dt="2023-10-12T18:56:30.397" v="2909" actId="552"/>
          <ac:spMkLst>
            <pc:docMk/>
            <pc:sldMk cId="3272573934" sldId="413"/>
            <ac:spMk id="19" creationId="{8F92241D-8504-EFC3-F05F-C94A3447ED7E}"/>
          </ac:spMkLst>
        </pc:spChg>
        <pc:spChg chg="add mod">
          <ac:chgData name="Jason Sitomer" userId="8f6aef38-65d6-4904-a42f-bf42d707a12f" providerId="ADAL" clId="{0A796C63-D0FD-4D2D-8F5C-478B83FE5D07}" dt="2023-10-12T18:56:30.397" v="2909" actId="552"/>
          <ac:spMkLst>
            <pc:docMk/>
            <pc:sldMk cId="3272573934" sldId="413"/>
            <ac:spMk id="20" creationId="{CADF649F-0F45-CF7B-B0B5-58F4AD6675CE}"/>
          </ac:spMkLst>
        </pc:spChg>
        <pc:spChg chg="add mod">
          <ac:chgData name="Jason Sitomer" userId="8f6aef38-65d6-4904-a42f-bf42d707a12f" providerId="ADAL" clId="{0A796C63-D0FD-4D2D-8F5C-478B83FE5D07}" dt="2023-10-12T18:56:30.397" v="2909" actId="552"/>
          <ac:spMkLst>
            <pc:docMk/>
            <pc:sldMk cId="3272573934" sldId="413"/>
            <ac:spMk id="21" creationId="{D62C4DD9-402E-8F5C-B571-09E4C242B77C}"/>
          </ac:spMkLst>
        </pc:spChg>
        <pc:spChg chg="add mod">
          <ac:chgData name="Jason Sitomer" userId="8f6aef38-65d6-4904-a42f-bf42d707a12f" providerId="ADAL" clId="{0A796C63-D0FD-4D2D-8F5C-478B83FE5D07}" dt="2023-10-12T18:56:30.397" v="2909" actId="552"/>
          <ac:spMkLst>
            <pc:docMk/>
            <pc:sldMk cId="3272573934" sldId="413"/>
            <ac:spMk id="22" creationId="{8755E90D-27D1-DAFC-C627-ABA87A1E3285}"/>
          </ac:spMkLst>
        </pc:spChg>
        <pc:picChg chg="add del mod">
          <ac:chgData name="Jason Sitomer" userId="8f6aef38-65d6-4904-a42f-bf42d707a12f" providerId="ADAL" clId="{0A796C63-D0FD-4D2D-8F5C-478B83FE5D07}" dt="2023-10-12T18:44:25.659" v="2740" actId="478"/>
          <ac:picMkLst>
            <pc:docMk/>
            <pc:sldMk cId="3272573934" sldId="413"/>
            <ac:picMk id="8" creationId="{9E8A034A-57A6-E591-C014-FD47E899AE8C}"/>
          </ac:picMkLst>
        </pc:picChg>
        <pc:picChg chg="add mod">
          <ac:chgData name="Jason Sitomer" userId="8f6aef38-65d6-4904-a42f-bf42d707a12f" providerId="ADAL" clId="{0A796C63-D0FD-4D2D-8F5C-478B83FE5D07}" dt="2023-10-12T18:54:31.315" v="2853" actId="1038"/>
          <ac:picMkLst>
            <pc:docMk/>
            <pc:sldMk cId="3272573934" sldId="413"/>
            <ac:picMk id="12" creationId="{09CD73D6-1607-3DED-6DD4-B50C2BD03ED7}"/>
          </ac:picMkLst>
        </pc:picChg>
        <pc:picChg chg="add mod">
          <ac:chgData name="Jason Sitomer" userId="8f6aef38-65d6-4904-a42f-bf42d707a12f" providerId="ADAL" clId="{0A796C63-D0FD-4D2D-8F5C-478B83FE5D07}" dt="2023-10-12T18:54:34.598" v="2873" actId="1038"/>
          <ac:picMkLst>
            <pc:docMk/>
            <pc:sldMk cId="3272573934" sldId="413"/>
            <ac:picMk id="16" creationId="{98C29B51-275D-B76F-54BD-6BF06586E785}"/>
          </ac:picMkLst>
        </pc:picChg>
        <pc:cxnChg chg="add del mod">
          <ac:chgData name="Jason Sitomer" userId="8f6aef38-65d6-4904-a42f-bf42d707a12f" providerId="ADAL" clId="{0A796C63-D0FD-4D2D-8F5C-478B83FE5D07}" dt="2023-10-12T18:43:39.052" v="2739" actId="478"/>
          <ac:cxnSpMkLst>
            <pc:docMk/>
            <pc:sldMk cId="3272573934" sldId="413"/>
            <ac:cxnSpMk id="14" creationId="{C0586EEB-DCF7-EB2C-3C4F-3F2A1280ADA6}"/>
          </ac:cxnSpMkLst>
        </pc:cxnChg>
      </pc:sldChg>
      <pc:sldChg chg="addSp delSp modSp add mod delAnim modAnim">
        <pc:chgData name="Jason Sitomer" userId="8f6aef38-65d6-4904-a42f-bf42d707a12f" providerId="ADAL" clId="{0A796C63-D0FD-4D2D-8F5C-478B83FE5D07}" dt="2023-10-15T03:14:22.753" v="6317" actId="20577"/>
        <pc:sldMkLst>
          <pc:docMk/>
          <pc:sldMk cId="3404385388" sldId="414"/>
        </pc:sldMkLst>
        <pc:spChg chg="add mod">
          <ac:chgData name="Jason Sitomer" userId="8f6aef38-65d6-4904-a42f-bf42d707a12f" providerId="ADAL" clId="{0A796C63-D0FD-4D2D-8F5C-478B83FE5D07}" dt="2023-10-12T21:23:11.850" v="3010" actId="1035"/>
          <ac:spMkLst>
            <pc:docMk/>
            <pc:sldMk cId="3404385388" sldId="414"/>
            <ac:spMk id="7" creationId="{F928D1CA-3A94-DD5E-617B-74EDBCFFB82C}"/>
          </ac:spMkLst>
        </pc:spChg>
        <pc:spChg chg="add mod">
          <ac:chgData name="Jason Sitomer" userId="8f6aef38-65d6-4904-a42f-bf42d707a12f" providerId="ADAL" clId="{0A796C63-D0FD-4D2D-8F5C-478B83FE5D07}" dt="2023-10-15T03:14:22.753" v="6317" actId="20577"/>
          <ac:spMkLst>
            <pc:docMk/>
            <pc:sldMk cId="3404385388" sldId="414"/>
            <ac:spMk id="8" creationId="{2BCC0252-4EC0-C5E2-01F1-212CE22E0684}"/>
          </ac:spMkLst>
        </pc:spChg>
        <pc:spChg chg="mod">
          <ac:chgData name="Jason Sitomer" userId="8f6aef38-65d6-4904-a42f-bf42d707a12f" providerId="ADAL" clId="{0A796C63-D0FD-4D2D-8F5C-478B83FE5D07}" dt="2023-10-12T21:23:11.850" v="3010" actId="1035"/>
          <ac:spMkLst>
            <pc:docMk/>
            <pc:sldMk cId="3404385388" sldId="414"/>
            <ac:spMk id="17" creationId="{8DF12F8D-BAEA-4A03-F4BA-DF4BEF3023D5}"/>
          </ac:spMkLst>
        </pc:spChg>
        <pc:spChg chg="del mod">
          <ac:chgData name="Jason Sitomer" userId="8f6aef38-65d6-4904-a42f-bf42d707a12f" providerId="ADAL" clId="{0A796C63-D0FD-4D2D-8F5C-478B83FE5D07}" dt="2023-10-12T22:19:50.267" v="3276" actId="478"/>
          <ac:spMkLst>
            <pc:docMk/>
            <pc:sldMk cId="3404385388" sldId="414"/>
            <ac:spMk id="18" creationId="{7E16CC20-97F8-3846-E903-B3D397495F93}"/>
          </ac:spMkLst>
        </pc:spChg>
        <pc:spChg chg="mod">
          <ac:chgData name="Jason Sitomer" userId="8f6aef38-65d6-4904-a42f-bf42d707a12f" providerId="ADAL" clId="{0A796C63-D0FD-4D2D-8F5C-478B83FE5D07}" dt="2023-10-12T21:23:11.850" v="3010" actId="1035"/>
          <ac:spMkLst>
            <pc:docMk/>
            <pc:sldMk cId="3404385388" sldId="414"/>
            <ac:spMk id="19" creationId="{8F92241D-8504-EFC3-F05F-C94A3447ED7E}"/>
          </ac:spMkLst>
        </pc:spChg>
        <pc:spChg chg="mod">
          <ac:chgData name="Jason Sitomer" userId="8f6aef38-65d6-4904-a42f-bf42d707a12f" providerId="ADAL" clId="{0A796C63-D0FD-4D2D-8F5C-478B83FE5D07}" dt="2023-10-12T21:26:34.530" v="3023" actId="20577"/>
          <ac:spMkLst>
            <pc:docMk/>
            <pc:sldMk cId="3404385388" sldId="414"/>
            <ac:spMk id="20" creationId="{CADF649F-0F45-CF7B-B0B5-58F4AD6675CE}"/>
          </ac:spMkLst>
        </pc:spChg>
        <pc:spChg chg="mod">
          <ac:chgData name="Jason Sitomer" userId="8f6aef38-65d6-4904-a42f-bf42d707a12f" providerId="ADAL" clId="{0A796C63-D0FD-4D2D-8F5C-478B83FE5D07}" dt="2023-10-12T21:23:25.939" v="3014" actId="1035"/>
          <ac:spMkLst>
            <pc:docMk/>
            <pc:sldMk cId="3404385388" sldId="414"/>
            <ac:spMk id="21" creationId="{D62C4DD9-402E-8F5C-B571-09E4C242B77C}"/>
          </ac:spMkLst>
        </pc:spChg>
        <pc:spChg chg="mod">
          <ac:chgData name="Jason Sitomer" userId="8f6aef38-65d6-4904-a42f-bf42d707a12f" providerId="ADAL" clId="{0A796C63-D0FD-4D2D-8F5C-478B83FE5D07}" dt="2023-10-12T21:23:22.395" v="3012" actId="1035"/>
          <ac:spMkLst>
            <pc:docMk/>
            <pc:sldMk cId="3404385388" sldId="414"/>
            <ac:spMk id="22" creationId="{8755E90D-27D1-DAFC-C627-ABA87A1E3285}"/>
          </ac:spMkLst>
        </pc:spChg>
        <pc:picChg chg="add mod ord">
          <ac:chgData name="Jason Sitomer" userId="8f6aef38-65d6-4904-a42f-bf42d707a12f" providerId="ADAL" clId="{0A796C63-D0FD-4D2D-8F5C-478B83FE5D07}" dt="2023-10-12T21:23:11.850" v="3010" actId="1035"/>
          <ac:picMkLst>
            <pc:docMk/>
            <pc:sldMk cId="3404385388" sldId="414"/>
            <ac:picMk id="6" creationId="{827F5C4A-BFA0-0EF3-CBAC-880A2CFB49FA}"/>
          </ac:picMkLst>
        </pc:picChg>
        <pc:picChg chg="del">
          <ac:chgData name="Jason Sitomer" userId="8f6aef38-65d6-4904-a42f-bf42d707a12f" providerId="ADAL" clId="{0A796C63-D0FD-4D2D-8F5C-478B83FE5D07}" dt="2023-10-12T18:48:37.122" v="2827" actId="478"/>
          <ac:picMkLst>
            <pc:docMk/>
            <pc:sldMk cId="3404385388" sldId="414"/>
            <ac:picMk id="12" creationId="{09CD73D6-1607-3DED-6DD4-B50C2BD03ED7}"/>
          </ac:picMkLst>
        </pc:picChg>
        <pc:picChg chg="add mod">
          <ac:chgData name="Jason Sitomer" userId="8f6aef38-65d6-4904-a42f-bf42d707a12f" providerId="ADAL" clId="{0A796C63-D0FD-4D2D-8F5C-478B83FE5D07}" dt="2023-10-12T21:22:36.188" v="2939" actId="14100"/>
          <ac:picMkLst>
            <pc:docMk/>
            <pc:sldMk cId="3404385388" sldId="414"/>
            <ac:picMk id="13" creationId="{21B34B72-1E9A-F0E6-4610-686D4F1349D9}"/>
          </ac:picMkLst>
        </pc:picChg>
        <pc:picChg chg="add del">
          <ac:chgData name="Jason Sitomer" userId="8f6aef38-65d6-4904-a42f-bf42d707a12f" providerId="ADAL" clId="{0A796C63-D0FD-4D2D-8F5C-478B83FE5D07}" dt="2023-10-12T21:33:33.637" v="3025" actId="22"/>
          <ac:picMkLst>
            <pc:docMk/>
            <pc:sldMk cId="3404385388" sldId="414"/>
            <ac:picMk id="15" creationId="{4A7E03BD-A395-7F58-009E-B2DA59B81F21}"/>
          </ac:picMkLst>
        </pc:picChg>
        <pc:picChg chg="del">
          <ac:chgData name="Jason Sitomer" userId="8f6aef38-65d6-4904-a42f-bf42d707a12f" providerId="ADAL" clId="{0A796C63-D0FD-4D2D-8F5C-478B83FE5D07}" dt="2023-10-12T18:48:36.554" v="2826" actId="478"/>
          <ac:picMkLst>
            <pc:docMk/>
            <pc:sldMk cId="3404385388" sldId="414"/>
            <ac:picMk id="16" creationId="{98C29B51-275D-B76F-54BD-6BF06586E785}"/>
          </ac:picMkLst>
        </pc:picChg>
      </pc:sldChg>
      <pc:sldChg chg="addSp delSp modSp add mod modAnim">
        <pc:chgData name="Jason Sitomer" userId="8f6aef38-65d6-4904-a42f-bf42d707a12f" providerId="ADAL" clId="{0A796C63-D0FD-4D2D-8F5C-478B83FE5D07}" dt="2023-10-13T02:32:40.998" v="4039"/>
        <pc:sldMkLst>
          <pc:docMk/>
          <pc:sldMk cId="4079749153" sldId="415"/>
        </pc:sldMkLst>
        <pc:spChg chg="ord">
          <ac:chgData name="Jason Sitomer" userId="8f6aef38-65d6-4904-a42f-bf42d707a12f" providerId="ADAL" clId="{0A796C63-D0FD-4D2D-8F5C-478B83FE5D07}" dt="2023-10-12T22:35:53.415" v="3346" actId="167"/>
          <ac:spMkLst>
            <pc:docMk/>
            <pc:sldMk cId="4079749153" sldId="415"/>
            <ac:spMk id="2" creationId="{49673E83-3268-43B9-A399-C4D2F1037DEB}"/>
          </ac:spMkLst>
        </pc:spChg>
        <pc:spChg chg="del">
          <ac:chgData name="Jason Sitomer" userId="8f6aef38-65d6-4904-a42f-bf42d707a12f" providerId="ADAL" clId="{0A796C63-D0FD-4D2D-8F5C-478B83FE5D07}" dt="2023-10-12T22:21:58.628" v="3296" actId="478"/>
          <ac:spMkLst>
            <pc:docMk/>
            <pc:sldMk cId="4079749153" sldId="415"/>
            <ac:spMk id="7" creationId="{F928D1CA-3A94-DD5E-617B-74EDBCFFB82C}"/>
          </ac:spMkLst>
        </pc:spChg>
        <pc:spChg chg="del">
          <ac:chgData name="Jason Sitomer" userId="8f6aef38-65d6-4904-a42f-bf42d707a12f" providerId="ADAL" clId="{0A796C63-D0FD-4D2D-8F5C-478B83FE5D07}" dt="2023-10-12T22:21:57.217" v="3295" actId="478"/>
          <ac:spMkLst>
            <pc:docMk/>
            <pc:sldMk cId="4079749153" sldId="415"/>
            <ac:spMk id="8" creationId="{2BCC0252-4EC0-C5E2-01F1-212CE22E0684}"/>
          </ac:spMkLst>
        </pc:spChg>
        <pc:spChg chg="mod">
          <ac:chgData name="Jason Sitomer" userId="8f6aef38-65d6-4904-a42f-bf42d707a12f" providerId="ADAL" clId="{0A796C63-D0FD-4D2D-8F5C-478B83FE5D07}" dt="2023-10-12T22:29:33.812" v="3317" actId="20577"/>
          <ac:spMkLst>
            <pc:docMk/>
            <pc:sldMk cId="4079749153" sldId="415"/>
            <ac:spMk id="17" creationId="{8DF12F8D-BAEA-4A03-F4BA-DF4BEF3023D5}"/>
          </ac:spMkLst>
        </pc:spChg>
        <pc:spChg chg="mod">
          <ac:chgData name="Jason Sitomer" userId="8f6aef38-65d6-4904-a42f-bf42d707a12f" providerId="ADAL" clId="{0A796C63-D0FD-4D2D-8F5C-478B83FE5D07}" dt="2023-10-12T22:29:55.852" v="3324" actId="20577"/>
          <ac:spMkLst>
            <pc:docMk/>
            <pc:sldMk cId="4079749153" sldId="415"/>
            <ac:spMk id="18" creationId="{7E16CC20-97F8-3846-E903-B3D397495F93}"/>
          </ac:spMkLst>
        </pc:spChg>
        <pc:spChg chg="mod">
          <ac:chgData name="Jason Sitomer" userId="8f6aef38-65d6-4904-a42f-bf42d707a12f" providerId="ADAL" clId="{0A796C63-D0FD-4D2D-8F5C-478B83FE5D07}" dt="2023-10-12T22:29:39.188" v="3318" actId="20577"/>
          <ac:spMkLst>
            <pc:docMk/>
            <pc:sldMk cId="4079749153" sldId="415"/>
            <ac:spMk id="19" creationId="{8F92241D-8504-EFC3-F05F-C94A3447ED7E}"/>
          </ac:spMkLst>
        </pc:spChg>
        <pc:spChg chg="mod">
          <ac:chgData name="Jason Sitomer" userId="8f6aef38-65d6-4904-a42f-bf42d707a12f" providerId="ADAL" clId="{0A796C63-D0FD-4D2D-8F5C-478B83FE5D07}" dt="2023-10-12T22:29:42.717" v="3319" actId="20577"/>
          <ac:spMkLst>
            <pc:docMk/>
            <pc:sldMk cId="4079749153" sldId="415"/>
            <ac:spMk id="20" creationId="{CADF649F-0F45-CF7B-B0B5-58F4AD6675CE}"/>
          </ac:spMkLst>
        </pc:spChg>
        <pc:spChg chg="mod">
          <ac:chgData name="Jason Sitomer" userId="8f6aef38-65d6-4904-a42f-bf42d707a12f" providerId="ADAL" clId="{0A796C63-D0FD-4D2D-8F5C-478B83FE5D07}" dt="2023-10-12T22:22:20.410" v="3304" actId="1038"/>
          <ac:spMkLst>
            <pc:docMk/>
            <pc:sldMk cId="4079749153" sldId="415"/>
            <ac:spMk id="21" creationId="{D62C4DD9-402E-8F5C-B571-09E4C242B77C}"/>
          </ac:spMkLst>
        </pc:spChg>
        <pc:spChg chg="mod">
          <ac:chgData name="Jason Sitomer" userId="8f6aef38-65d6-4904-a42f-bf42d707a12f" providerId="ADAL" clId="{0A796C63-D0FD-4D2D-8F5C-478B83FE5D07}" dt="2023-10-12T22:30:06.699" v="3330" actId="14100"/>
          <ac:spMkLst>
            <pc:docMk/>
            <pc:sldMk cId="4079749153" sldId="415"/>
            <ac:spMk id="22" creationId="{8755E90D-27D1-DAFC-C627-ABA87A1E3285}"/>
          </ac:spMkLst>
        </pc:spChg>
        <pc:spChg chg="add mod">
          <ac:chgData name="Jason Sitomer" userId="8f6aef38-65d6-4904-a42f-bf42d707a12f" providerId="ADAL" clId="{0A796C63-D0FD-4D2D-8F5C-478B83FE5D07}" dt="2023-10-12T22:36:11.766" v="3359" actId="20577"/>
          <ac:spMkLst>
            <pc:docMk/>
            <pc:sldMk cId="4079749153" sldId="415"/>
            <ac:spMk id="23" creationId="{66168CD2-E066-4795-8A64-AB2C1258BC4F}"/>
          </ac:spMkLst>
        </pc:spChg>
        <pc:picChg chg="del">
          <ac:chgData name="Jason Sitomer" userId="8f6aef38-65d6-4904-a42f-bf42d707a12f" providerId="ADAL" clId="{0A796C63-D0FD-4D2D-8F5C-478B83FE5D07}" dt="2023-10-12T21:34:12.612" v="3027" actId="478"/>
          <ac:picMkLst>
            <pc:docMk/>
            <pc:sldMk cId="4079749153" sldId="415"/>
            <ac:picMk id="6" creationId="{827F5C4A-BFA0-0EF3-CBAC-880A2CFB49FA}"/>
          </ac:picMkLst>
        </pc:picChg>
        <pc:picChg chg="add mod ord">
          <ac:chgData name="Jason Sitomer" userId="8f6aef38-65d6-4904-a42f-bf42d707a12f" providerId="ADAL" clId="{0A796C63-D0FD-4D2D-8F5C-478B83FE5D07}" dt="2023-10-12T22:19:35.677" v="3275" actId="1076"/>
          <ac:picMkLst>
            <pc:docMk/>
            <pc:sldMk cId="4079749153" sldId="415"/>
            <ac:picMk id="10" creationId="{08226830-8804-1EFF-02F0-1D23F186CB73}"/>
          </ac:picMkLst>
        </pc:picChg>
        <pc:picChg chg="del">
          <ac:chgData name="Jason Sitomer" userId="8f6aef38-65d6-4904-a42f-bf42d707a12f" providerId="ADAL" clId="{0A796C63-D0FD-4D2D-8F5C-478B83FE5D07}" dt="2023-10-12T22:09:13.556" v="3032" actId="478"/>
          <ac:picMkLst>
            <pc:docMk/>
            <pc:sldMk cId="4079749153" sldId="415"/>
            <ac:picMk id="13" creationId="{21B34B72-1E9A-F0E6-4610-686D4F1349D9}"/>
          </ac:picMkLst>
        </pc:picChg>
        <pc:picChg chg="add del mod">
          <ac:chgData name="Jason Sitomer" userId="8f6aef38-65d6-4904-a42f-bf42d707a12f" providerId="ADAL" clId="{0A796C63-D0FD-4D2D-8F5C-478B83FE5D07}" dt="2023-10-12T22:11:36.852" v="3037" actId="478"/>
          <ac:picMkLst>
            <pc:docMk/>
            <pc:sldMk cId="4079749153" sldId="415"/>
            <ac:picMk id="14" creationId="{D60DE744-8026-E47E-DEB6-AC72B4DE7235}"/>
          </ac:picMkLst>
        </pc:picChg>
        <pc:picChg chg="add mod">
          <ac:chgData name="Jason Sitomer" userId="8f6aef38-65d6-4904-a42f-bf42d707a12f" providerId="ADAL" clId="{0A796C63-D0FD-4D2D-8F5C-478B83FE5D07}" dt="2023-10-12T22:12:35.053" v="3133" actId="1076"/>
          <ac:picMkLst>
            <pc:docMk/>
            <pc:sldMk cId="4079749153" sldId="415"/>
            <ac:picMk id="16" creationId="{F7F5DE23-9FBC-C284-5DBC-ABAA852D236D}"/>
          </ac:picMkLst>
        </pc:picChg>
        <pc:picChg chg="add mod ord">
          <ac:chgData name="Jason Sitomer" userId="8f6aef38-65d6-4904-a42f-bf42d707a12f" providerId="ADAL" clId="{0A796C63-D0FD-4D2D-8F5C-478B83FE5D07}" dt="2023-10-12T22:21:17.630" v="3287" actId="167"/>
          <ac:picMkLst>
            <pc:docMk/>
            <pc:sldMk cId="4079749153" sldId="415"/>
            <ac:picMk id="25" creationId="{2E185C1A-C0D2-547A-314D-40133C3841C5}"/>
          </ac:picMkLst>
        </pc:picChg>
      </pc:sldChg>
      <pc:sldChg chg="addSp delSp modSp add mod addAnim delAnim modAnim">
        <pc:chgData name="Jason Sitomer" userId="8f6aef38-65d6-4904-a42f-bf42d707a12f" providerId="ADAL" clId="{0A796C63-D0FD-4D2D-8F5C-478B83FE5D07}" dt="2023-10-13T02:33:41.581" v="4042"/>
        <pc:sldMkLst>
          <pc:docMk/>
          <pc:sldMk cId="1963854328" sldId="416"/>
        </pc:sldMkLst>
        <pc:spChg chg="ord">
          <ac:chgData name="Jason Sitomer" userId="8f6aef38-65d6-4904-a42f-bf42d707a12f" providerId="ADAL" clId="{0A796C63-D0FD-4D2D-8F5C-478B83FE5D07}" dt="2023-10-12T22:43:59.500" v="3635" actId="167"/>
          <ac:spMkLst>
            <pc:docMk/>
            <pc:sldMk cId="1963854328" sldId="416"/>
            <ac:spMk id="2" creationId="{49673E83-3268-43B9-A399-C4D2F1037DEB}"/>
          </ac:spMkLst>
        </pc:spChg>
        <pc:spChg chg="add mod">
          <ac:chgData name="Jason Sitomer" userId="8f6aef38-65d6-4904-a42f-bf42d707a12f" providerId="ADAL" clId="{0A796C63-D0FD-4D2D-8F5C-478B83FE5D07}" dt="2023-10-12T23:34:29.613" v="3751" actId="552"/>
          <ac:spMkLst>
            <pc:docMk/>
            <pc:sldMk cId="1963854328" sldId="416"/>
            <ac:spMk id="7" creationId="{FF226401-5772-5ADF-3FDB-EEF133E03D35}"/>
          </ac:spMkLst>
        </pc:spChg>
        <pc:spChg chg="add mod">
          <ac:chgData name="Jason Sitomer" userId="8f6aef38-65d6-4904-a42f-bf42d707a12f" providerId="ADAL" clId="{0A796C63-D0FD-4D2D-8F5C-478B83FE5D07}" dt="2023-10-12T23:34:29.613" v="3751" actId="552"/>
          <ac:spMkLst>
            <pc:docMk/>
            <pc:sldMk cId="1963854328" sldId="416"/>
            <ac:spMk id="8" creationId="{28915A23-2084-3EC4-0646-E94F4A0FDDEC}"/>
          </ac:spMkLst>
        </pc:spChg>
        <pc:spChg chg="add mod">
          <ac:chgData name="Jason Sitomer" userId="8f6aef38-65d6-4904-a42f-bf42d707a12f" providerId="ADAL" clId="{0A796C63-D0FD-4D2D-8F5C-478B83FE5D07}" dt="2023-10-12T22:44:08.414" v="3637" actId="1076"/>
          <ac:spMkLst>
            <pc:docMk/>
            <pc:sldMk cId="1963854328" sldId="416"/>
            <ac:spMk id="12" creationId="{962C52D7-2B0F-8D0E-4DDB-642CB65DDBAF}"/>
          </ac:spMkLst>
        </pc:spChg>
        <pc:spChg chg="add mod">
          <ac:chgData name="Jason Sitomer" userId="8f6aef38-65d6-4904-a42f-bf42d707a12f" providerId="ADAL" clId="{0A796C63-D0FD-4D2D-8F5C-478B83FE5D07}" dt="2023-10-12T22:44:05.041" v="3636" actId="1076"/>
          <ac:spMkLst>
            <pc:docMk/>
            <pc:sldMk cId="1963854328" sldId="416"/>
            <ac:spMk id="13" creationId="{7803298C-D41F-CC23-00DE-050A97FE8E45}"/>
          </ac:spMkLst>
        </pc:spChg>
        <pc:spChg chg="mod">
          <ac:chgData name="Jason Sitomer" userId="8f6aef38-65d6-4904-a42f-bf42d707a12f" providerId="ADAL" clId="{0A796C63-D0FD-4D2D-8F5C-478B83FE5D07}" dt="2023-10-12T23:34:29.613" v="3751" actId="552"/>
          <ac:spMkLst>
            <pc:docMk/>
            <pc:sldMk cId="1963854328" sldId="416"/>
            <ac:spMk id="17" creationId="{8DF12F8D-BAEA-4A03-F4BA-DF4BEF3023D5}"/>
          </ac:spMkLst>
        </pc:spChg>
        <pc:spChg chg="del">
          <ac:chgData name="Jason Sitomer" userId="8f6aef38-65d6-4904-a42f-bf42d707a12f" providerId="ADAL" clId="{0A796C63-D0FD-4D2D-8F5C-478B83FE5D07}" dt="2023-10-12T22:38:10.993" v="3383" actId="478"/>
          <ac:spMkLst>
            <pc:docMk/>
            <pc:sldMk cId="1963854328" sldId="416"/>
            <ac:spMk id="18" creationId="{7E16CC20-97F8-3846-E903-B3D397495F93}"/>
          </ac:spMkLst>
        </pc:spChg>
        <pc:spChg chg="del">
          <ac:chgData name="Jason Sitomer" userId="8f6aef38-65d6-4904-a42f-bf42d707a12f" providerId="ADAL" clId="{0A796C63-D0FD-4D2D-8F5C-478B83FE5D07}" dt="2023-10-12T22:38:06.215" v="3381" actId="478"/>
          <ac:spMkLst>
            <pc:docMk/>
            <pc:sldMk cId="1963854328" sldId="416"/>
            <ac:spMk id="19" creationId="{8F92241D-8504-EFC3-F05F-C94A3447ED7E}"/>
          </ac:spMkLst>
        </pc:spChg>
        <pc:spChg chg="del">
          <ac:chgData name="Jason Sitomer" userId="8f6aef38-65d6-4904-a42f-bf42d707a12f" providerId="ADAL" clId="{0A796C63-D0FD-4D2D-8F5C-478B83FE5D07}" dt="2023-10-12T22:38:09.263" v="3382" actId="478"/>
          <ac:spMkLst>
            <pc:docMk/>
            <pc:sldMk cId="1963854328" sldId="416"/>
            <ac:spMk id="20" creationId="{CADF649F-0F45-CF7B-B0B5-58F4AD6675CE}"/>
          </ac:spMkLst>
        </pc:spChg>
        <pc:spChg chg="del">
          <ac:chgData name="Jason Sitomer" userId="8f6aef38-65d6-4904-a42f-bf42d707a12f" providerId="ADAL" clId="{0A796C63-D0FD-4D2D-8F5C-478B83FE5D07}" dt="2023-10-12T22:38:12.312" v="3384" actId="478"/>
          <ac:spMkLst>
            <pc:docMk/>
            <pc:sldMk cId="1963854328" sldId="416"/>
            <ac:spMk id="21" creationId="{D62C4DD9-402E-8F5C-B571-09E4C242B77C}"/>
          </ac:spMkLst>
        </pc:spChg>
        <pc:spChg chg="del">
          <ac:chgData name="Jason Sitomer" userId="8f6aef38-65d6-4904-a42f-bf42d707a12f" providerId="ADAL" clId="{0A796C63-D0FD-4D2D-8F5C-478B83FE5D07}" dt="2023-10-12T22:38:16.152" v="3385" actId="478"/>
          <ac:spMkLst>
            <pc:docMk/>
            <pc:sldMk cId="1963854328" sldId="416"/>
            <ac:spMk id="22" creationId="{8755E90D-27D1-DAFC-C627-ABA87A1E3285}"/>
          </ac:spMkLst>
        </pc:spChg>
        <pc:spChg chg="add del">
          <ac:chgData name="Jason Sitomer" userId="8f6aef38-65d6-4904-a42f-bf42d707a12f" providerId="ADAL" clId="{0A796C63-D0FD-4D2D-8F5C-478B83FE5D07}" dt="2023-10-13T02:33:37.653" v="4041" actId="478"/>
          <ac:spMkLst>
            <pc:docMk/>
            <pc:sldMk cId="1963854328" sldId="416"/>
            <ac:spMk id="23" creationId="{66168CD2-E066-4795-8A64-AB2C1258BC4F}"/>
          </ac:spMkLst>
        </pc:spChg>
        <pc:picChg chg="add mod ord">
          <ac:chgData name="Jason Sitomer" userId="8f6aef38-65d6-4904-a42f-bf42d707a12f" providerId="ADAL" clId="{0A796C63-D0FD-4D2D-8F5C-478B83FE5D07}" dt="2023-10-12T22:43:54.295" v="3634" actId="1037"/>
          <ac:picMkLst>
            <pc:docMk/>
            <pc:sldMk cId="1963854328" sldId="416"/>
            <ac:picMk id="6" creationId="{656A6586-1A65-1779-8FC0-ECD61D59B144}"/>
          </ac:picMkLst>
        </pc:picChg>
        <pc:picChg chg="del">
          <ac:chgData name="Jason Sitomer" userId="8f6aef38-65d6-4904-a42f-bf42d707a12f" providerId="ADAL" clId="{0A796C63-D0FD-4D2D-8F5C-478B83FE5D07}" dt="2023-10-12T22:37:19.432" v="3361" actId="478"/>
          <ac:picMkLst>
            <pc:docMk/>
            <pc:sldMk cId="1963854328" sldId="416"/>
            <ac:picMk id="10" creationId="{08226830-8804-1EFF-02F0-1D23F186CB73}"/>
          </ac:picMkLst>
        </pc:picChg>
        <pc:picChg chg="del">
          <ac:chgData name="Jason Sitomer" userId="8f6aef38-65d6-4904-a42f-bf42d707a12f" providerId="ADAL" clId="{0A796C63-D0FD-4D2D-8F5C-478B83FE5D07}" dt="2023-10-12T22:37:21.374" v="3362" actId="478"/>
          <ac:picMkLst>
            <pc:docMk/>
            <pc:sldMk cId="1963854328" sldId="416"/>
            <ac:picMk id="25" creationId="{2E185C1A-C0D2-547A-314D-40133C3841C5}"/>
          </ac:picMkLst>
        </pc:picChg>
      </pc:sldChg>
      <pc:sldChg chg="add del">
        <pc:chgData name="Jason Sitomer" userId="8f6aef38-65d6-4904-a42f-bf42d707a12f" providerId="ADAL" clId="{0A796C63-D0FD-4D2D-8F5C-478B83FE5D07}" dt="2023-10-12T22:37:34.692" v="3366" actId="47"/>
        <pc:sldMkLst>
          <pc:docMk/>
          <pc:sldMk cId="698120826" sldId="417"/>
        </pc:sldMkLst>
      </pc:sldChg>
      <pc:sldChg chg="addSp delSp modSp add mod delAnim modAnim">
        <pc:chgData name="Jason Sitomer" userId="8f6aef38-65d6-4904-a42f-bf42d707a12f" providerId="ADAL" clId="{0A796C63-D0FD-4D2D-8F5C-478B83FE5D07}" dt="2023-10-12T23:34:19.186" v="3750" actId="552"/>
        <pc:sldMkLst>
          <pc:docMk/>
          <pc:sldMk cId="1850612286" sldId="417"/>
        </pc:sldMkLst>
        <pc:spChg chg="del">
          <ac:chgData name="Jason Sitomer" userId="8f6aef38-65d6-4904-a42f-bf42d707a12f" providerId="ADAL" clId="{0A796C63-D0FD-4D2D-8F5C-478B83FE5D07}" dt="2023-10-12T23:21:22.319" v="3639" actId="478"/>
          <ac:spMkLst>
            <pc:docMk/>
            <pc:sldMk cId="1850612286" sldId="417"/>
            <ac:spMk id="7" creationId="{FF226401-5772-5ADF-3FDB-EEF133E03D35}"/>
          </ac:spMkLst>
        </pc:spChg>
        <pc:spChg chg="del">
          <ac:chgData name="Jason Sitomer" userId="8f6aef38-65d6-4904-a42f-bf42d707a12f" providerId="ADAL" clId="{0A796C63-D0FD-4D2D-8F5C-478B83FE5D07}" dt="2023-10-12T23:21:22.319" v="3639" actId="478"/>
          <ac:spMkLst>
            <pc:docMk/>
            <pc:sldMk cId="1850612286" sldId="417"/>
            <ac:spMk id="8" creationId="{28915A23-2084-3EC4-0646-E94F4A0FDDEC}"/>
          </ac:spMkLst>
        </pc:spChg>
        <pc:spChg chg="del">
          <ac:chgData name="Jason Sitomer" userId="8f6aef38-65d6-4904-a42f-bf42d707a12f" providerId="ADAL" clId="{0A796C63-D0FD-4D2D-8F5C-478B83FE5D07}" dt="2023-10-12T23:21:22.319" v="3639" actId="478"/>
          <ac:spMkLst>
            <pc:docMk/>
            <pc:sldMk cId="1850612286" sldId="417"/>
            <ac:spMk id="12" creationId="{962C52D7-2B0F-8D0E-4DDB-642CB65DDBAF}"/>
          </ac:spMkLst>
        </pc:spChg>
        <pc:spChg chg="del">
          <ac:chgData name="Jason Sitomer" userId="8f6aef38-65d6-4904-a42f-bf42d707a12f" providerId="ADAL" clId="{0A796C63-D0FD-4D2D-8F5C-478B83FE5D07}" dt="2023-10-12T23:21:22.319" v="3639" actId="478"/>
          <ac:spMkLst>
            <pc:docMk/>
            <pc:sldMk cId="1850612286" sldId="417"/>
            <ac:spMk id="13" creationId="{7803298C-D41F-CC23-00DE-050A97FE8E45}"/>
          </ac:spMkLst>
        </pc:spChg>
        <pc:spChg chg="del">
          <ac:chgData name="Jason Sitomer" userId="8f6aef38-65d6-4904-a42f-bf42d707a12f" providerId="ADAL" clId="{0A796C63-D0FD-4D2D-8F5C-478B83FE5D07}" dt="2023-10-12T23:21:22.319" v="3639" actId="478"/>
          <ac:spMkLst>
            <pc:docMk/>
            <pc:sldMk cId="1850612286" sldId="417"/>
            <ac:spMk id="17" creationId="{8DF12F8D-BAEA-4A03-F4BA-DF4BEF3023D5}"/>
          </ac:spMkLst>
        </pc:spChg>
        <pc:spChg chg="add del mod">
          <ac:chgData name="Jason Sitomer" userId="8f6aef38-65d6-4904-a42f-bf42d707a12f" providerId="ADAL" clId="{0A796C63-D0FD-4D2D-8F5C-478B83FE5D07}" dt="2023-10-12T23:25:46.198" v="3651"/>
          <ac:spMkLst>
            <pc:docMk/>
            <pc:sldMk cId="1850612286" sldId="417"/>
            <ac:spMk id="18" creationId="{FC2D09B4-6F05-ABBA-6F3E-AE57861BC5B9}"/>
          </ac:spMkLst>
        </pc:spChg>
        <pc:spChg chg="add del mod">
          <ac:chgData name="Jason Sitomer" userId="8f6aef38-65d6-4904-a42f-bf42d707a12f" providerId="ADAL" clId="{0A796C63-D0FD-4D2D-8F5C-478B83FE5D07}" dt="2023-10-12T23:25:46.198" v="3651"/>
          <ac:spMkLst>
            <pc:docMk/>
            <pc:sldMk cId="1850612286" sldId="417"/>
            <ac:spMk id="19" creationId="{323146E0-1C8B-B41D-13AC-408B838262D4}"/>
          </ac:spMkLst>
        </pc:spChg>
        <pc:spChg chg="add del mod">
          <ac:chgData name="Jason Sitomer" userId="8f6aef38-65d6-4904-a42f-bf42d707a12f" providerId="ADAL" clId="{0A796C63-D0FD-4D2D-8F5C-478B83FE5D07}" dt="2023-10-12T23:25:46.198" v="3651"/>
          <ac:spMkLst>
            <pc:docMk/>
            <pc:sldMk cId="1850612286" sldId="417"/>
            <ac:spMk id="20" creationId="{33580A19-FD3E-F12F-C9B3-6D57641DF2C9}"/>
          </ac:spMkLst>
        </pc:spChg>
        <pc:spChg chg="add del mod">
          <ac:chgData name="Jason Sitomer" userId="8f6aef38-65d6-4904-a42f-bf42d707a12f" providerId="ADAL" clId="{0A796C63-D0FD-4D2D-8F5C-478B83FE5D07}" dt="2023-10-12T23:25:46.198" v="3651"/>
          <ac:spMkLst>
            <pc:docMk/>
            <pc:sldMk cId="1850612286" sldId="417"/>
            <ac:spMk id="21" creationId="{68798926-9607-0FF9-F9E5-BA70E2FA954D}"/>
          </ac:spMkLst>
        </pc:spChg>
        <pc:spChg chg="add del mod">
          <ac:chgData name="Jason Sitomer" userId="8f6aef38-65d6-4904-a42f-bf42d707a12f" providerId="ADAL" clId="{0A796C63-D0FD-4D2D-8F5C-478B83FE5D07}" dt="2023-10-12T23:25:46.198" v="3651"/>
          <ac:spMkLst>
            <pc:docMk/>
            <pc:sldMk cId="1850612286" sldId="417"/>
            <ac:spMk id="22" creationId="{60829C49-9B85-0B06-931D-8CA139A811D4}"/>
          </ac:spMkLst>
        </pc:spChg>
        <pc:spChg chg="del mod">
          <ac:chgData name="Jason Sitomer" userId="8f6aef38-65d6-4904-a42f-bf42d707a12f" providerId="ADAL" clId="{0A796C63-D0FD-4D2D-8F5C-478B83FE5D07}" dt="2023-10-12T23:21:24.534" v="3641" actId="478"/>
          <ac:spMkLst>
            <pc:docMk/>
            <pc:sldMk cId="1850612286" sldId="417"/>
            <ac:spMk id="23" creationId="{66168CD2-E066-4795-8A64-AB2C1258BC4F}"/>
          </ac:spMkLst>
        </pc:spChg>
        <pc:spChg chg="add mod">
          <ac:chgData name="Jason Sitomer" userId="8f6aef38-65d6-4904-a42f-bf42d707a12f" providerId="ADAL" clId="{0A796C63-D0FD-4D2D-8F5C-478B83FE5D07}" dt="2023-10-12T23:34:19.186" v="3750" actId="552"/>
          <ac:spMkLst>
            <pc:docMk/>
            <pc:sldMk cId="1850612286" sldId="417"/>
            <ac:spMk id="24" creationId="{1EBDF443-8C02-C205-29FB-21FAA3E8B547}"/>
          </ac:spMkLst>
        </pc:spChg>
        <pc:spChg chg="add mod">
          <ac:chgData name="Jason Sitomer" userId="8f6aef38-65d6-4904-a42f-bf42d707a12f" providerId="ADAL" clId="{0A796C63-D0FD-4D2D-8F5C-478B83FE5D07}" dt="2023-10-12T23:34:19.186" v="3750" actId="552"/>
          <ac:spMkLst>
            <pc:docMk/>
            <pc:sldMk cId="1850612286" sldId="417"/>
            <ac:spMk id="25" creationId="{F2B861C3-D2D6-1359-C7CA-541DA27AFB3B}"/>
          </ac:spMkLst>
        </pc:spChg>
        <pc:spChg chg="add mod">
          <ac:chgData name="Jason Sitomer" userId="8f6aef38-65d6-4904-a42f-bf42d707a12f" providerId="ADAL" clId="{0A796C63-D0FD-4D2D-8F5C-478B83FE5D07}" dt="2023-10-12T23:34:19.186" v="3750" actId="552"/>
          <ac:spMkLst>
            <pc:docMk/>
            <pc:sldMk cId="1850612286" sldId="417"/>
            <ac:spMk id="26" creationId="{328480AF-CD24-E74F-8A7B-07A4E138B023}"/>
          </ac:spMkLst>
        </pc:spChg>
        <pc:spChg chg="add mod">
          <ac:chgData name="Jason Sitomer" userId="8f6aef38-65d6-4904-a42f-bf42d707a12f" providerId="ADAL" clId="{0A796C63-D0FD-4D2D-8F5C-478B83FE5D07}" dt="2023-10-12T23:34:19.186" v="3750" actId="552"/>
          <ac:spMkLst>
            <pc:docMk/>
            <pc:sldMk cId="1850612286" sldId="417"/>
            <ac:spMk id="27" creationId="{52190D35-D6CA-5044-F7C3-A4F3D1D287FA}"/>
          </ac:spMkLst>
        </pc:spChg>
        <pc:spChg chg="add mod">
          <ac:chgData name="Jason Sitomer" userId="8f6aef38-65d6-4904-a42f-bf42d707a12f" providerId="ADAL" clId="{0A796C63-D0FD-4D2D-8F5C-478B83FE5D07}" dt="2023-10-12T23:34:19.186" v="3750" actId="552"/>
          <ac:spMkLst>
            <pc:docMk/>
            <pc:sldMk cId="1850612286" sldId="417"/>
            <ac:spMk id="28" creationId="{24057182-D836-0911-4F29-F717280D10B8}"/>
          </ac:spMkLst>
        </pc:spChg>
        <pc:spChg chg="add mod">
          <ac:chgData name="Jason Sitomer" userId="8f6aef38-65d6-4904-a42f-bf42d707a12f" providerId="ADAL" clId="{0A796C63-D0FD-4D2D-8F5C-478B83FE5D07}" dt="2023-10-12T23:34:19.186" v="3750" actId="552"/>
          <ac:spMkLst>
            <pc:docMk/>
            <pc:sldMk cId="1850612286" sldId="417"/>
            <ac:spMk id="29" creationId="{7B4BDFD7-93BA-C6F9-BE77-90D5791F8C6D}"/>
          </ac:spMkLst>
        </pc:spChg>
        <pc:spChg chg="add mod">
          <ac:chgData name="Jason Sitomer" userId="8f6aef38-65d6-4904-a42f-bf42d707a12f" providerId="ADAL" clId="{0A796C63-D0FD-4D2D-8F5C-478B83FE5D07}" dt="2023-10-12T23:34:19.186" v="3750" actId="552"/>
          <ac:spMkLst>
            <pc:docMk/>
            <pc:sldMk cId="1850612286" sldId="417"/>
            <ac:spMk id="30" creationId="{293858FC-C266-7FA3-F856-02BECF790887}"/>
          </ac:spMkLst>
        </pc:spChg>
        <pc:picChg chg="del">
          <ac:chgData name="Jason Sitomer" userId="8f6aef38-65d6-4904-a42f-bf42d707a12f" providerId="ADAL" clId="{0A796C63-D0FD-4D2D-8F5C-478B83FE5D07}" dt="2023-10-12T23:21:22.319" v="3639" actId="478"/>
          <ac:picMkLst>
            <pc:docMk/>
            <pc:sldMk cId="1850612286" sldId="417"/>
            <ac:picMk id="6" creationId="{656A6586-1A65-1779-8FC0-ECD61D59B144}"/>
          </ac:picMkLst>
        </pc:picChg>
        <pc:picChg chg="add mod">
          <ac:chgData name="Jason Sitomer" userId="8f6aef38-65d6-4904-a42f-bf42d707a12f" providerId="ADAL" clId="{0A796C63-D0FD-4D2D-8F5C-478B83FE5D07}" dt="2023-10-12T23:24:52.141" v="3646" actId="1076"/>
          <ac:picMkLst>
            <pc:docMk/>
            <pc:sldMk cId="1850612286" sldId="417"/>
            <ac:picMk id="10" creationId="{D72C6280-35DC-BE72-91EA-010B42F85A48}"/>
          </ac:picMkLst>
        </pc:picChg>
        <pc:picChg chg="add mod">
          <ac:chgData name="Jason Sitomer" userId="8f6aef38-65d6-4904-a42f-bf42d707a12f" providerId="ADAL" clId="{0A796C63-D0FD-4D2D-8F5C-478B83FE5D07}" dt="2023-10-12T23:25:23.185" v="3649" actId="1076"/>
          <ac:picMkLst>
            <pc:docMk/>
            <pc:sldMk cId="1850612286" sldId="417"/>
            <ac:picMk id="15" creationId="{7B94D6EE-DBAB-5FEA-7FFE-0AF4D97B9805}"/>
          </ac:picMkLst>
        </pc:picChg>
        <pc:picChg chg="del">
          <ac:chgData name="Jason Sitomer" userId="8f6aef38-65d6-4904-a42f-bf42d707a12f" providerId="ADAL" clId="{0A796C63-D0FD-4D2D-8F5C-478B83FE5D07}" dt="2023-10-12T23:21:25.192" v="3642" actId="478"/>
          <ac:picMkLst>
            <pc:docMk/>
            <pc:sldMk cId="1850612286" sldId="417"/>
            <ac:picMk id="16" creationId="{F7F5DE23-9FBC-C284-5DBC-ABAA852D236D}"/>
          </ac:picMkLst>
        </pc:picChg>
      </pc:sldChg>
      <pc:sldChg chg="addSp delSp modSp add mod delAnim modAnim">
        <pc:chgData name="Jason Sitomer" userId="8f6aef38-65d6-4904-a42f-bf42d707a12f" providerId="ADAL" clId="{0A796C63-D0FD-4D2D-8F5C-478B83FE5D07}" dt="2023-10-13T02:24:20.702" v="3892" actId="22"/>
        <pc:sldMkLst>
          <pc:docMk/>
          <pc:sldMk cId="1783338282" sldId="418"/>
        </pc:sldMkLst>
        <pc:spChg chg="add mod">
          <ac:chgData name="Jason Sitomer" userId="8f6aef38-65d6-4904-a42f-bf42d707a12f" providerId="ADAL" clId="{0A796C63-D0FD-4D2D-8F5C-478B83FE5D07}" dt="2023-10-13T02:21:44.094" v="3884" actId="552"/>
          <ac:spMkLst>
            <pc:docMk/>
            <pc:sldMk cId="1783338282" sldId="418"/>
            <ac:spMk id="13" creationId="{5CA14E18-14A9-DD0A-5961-92C664FED500}"/>
          </ac:spMkLst>
        </pc:spChg>
        <pc:spChg chg="add mod">
          <ac:chgData name="Jason Sitomer" userId="8f6aef38-65d6-4904-a42f-bf42d707a12f" providerId="ADAL" clId="{0A796C63-D0FD-4D2D-8F5C-478B83FE5D07}" dt="2023-10-13T02:21:44.094" v="3884" actId="552"/>
          <ac:spMkLst>
            <pc:docMk/>
            <pc:sldMk cId="1783338282" sldId="418"/>
            <ac:spMk id="14" creationId="{F3FB16D9-5388-7E2B-B84A-99F8D9ECB3CD}"/>
          </ac:spMkLst>
        </pc:spChg>
        <pc:spChg chg="del">
          <ac:chgData name="Jason Sitomer" userId="8f6aef38-65d6-4904-a42f-bf42d707a12f" providerId="ADAL" clId="{0A796C63-D0FD-4D2D-8F5C-478B83FE5D07}" dt="2023-10-13T02:16:50.351" v="3757" actId="478"/>
          <ac:spMkLst>
            <pc:docMk/>
            <pc:sldMk cId="1783338282" sldId="418"/>
            <ac:spMk id="24" creationId="{1EBDF443-8C02-C205-29FB-21FAA3E8B547}"/>
          </ac:spMkLst>
        </pc:spChg>
        <pc:spChg chg="del">
          <ac:chgData name="Jason Sitomer" userId="8f6aef38-65d6-4904-a42f-bf42d707a12f" providerId="ADAL" clId="{0A796C63-D0FD-4D2D-8F5C-478B83FE5D07}" dt="2023-10-13T02:16:52.017" v="3758" actId="478"/>
          <ac:spMkLst>
            <pc:docMk/>
            <pc:sldMk cId="1783338282" sldId="418"/>
            <ac:spMk id="25" creationId="{F2B861C3-D2D6-1359-C7CA-541DA27AFB3B}"/>
          </ac:spMkLst>
        </pc:spChg>
        <pc:spChg chg="del">
          <ac:chgData name="Jason Sitomer" userId="8f6aef38-65d6-4904-a42f-bf42d707a12f" providerId="ADAL" clId="{0A796C63-D0FD-4D2D-8F5C-478B83FE5D07}" dt="2023-10-13T02:16:53.497" v="3759" actId="478"/>
          <ac:spMkLst>
            <pc:docMk/>
            <pc:sldMk cId="1783338282" sldId="418"/>
            <ac:spMk id="26" creationId="{328480AF-CD24-E74F-8A7B-07A4E138B023}"/>
          </ac:spMkLst>
        </pc:spChg>
        <pc:spChg chg="mod">
          <ac:chgData name="Jason Sitomer" userId="8f6aef38-65d6-4904-a42f-bf42d707a12f" providerId="ADAL" clId="{0A796C63-D0FD-4D2D-8F5C-478B83FE5D07}" dt="2023-10-13T02:21:44.094" v="3884" actId="552"/>
          <ac:spMkLst>
            <pc:docMk/>
            <pc:sldMk cId="1783338282" sldId="418"/>
            <ac:spMk id="27" creationId="{52190D35-D6CA-5044-F7C3-A4F3D1D287FA}"/>
          </ac:spMkLst>
        </pc:spChg>
        <pc:spChg chg="mod">
          <ac:chgData name="Jason Sitomer" userId="8f6aef38-65d6-4904-a42f-bf42d707a12f" providerId="ADAL" clId="{0A796C63-D0FD-4D2D-8F5C-478B83FE5D07}" dt="2023-10-13T02:21:44.094" v="3884" actId="552"/>
          <ac:spMkLst>
            <pc:docMk/>
            <pc:sldMk cId="1783338282" sldId="418"/>
            <ac:spMk id="28" creationId="{24057182-D836-0911-4F29-F717280D10B8}"/>
          </ac:spMkLst>
        </pc:spChg>
        <pc:spChg chg="mod">
          <ac:chgData name="Jason Sitomer" userId="8f6aef38-65d6-4904-a42f-bf42d707a12f" providerId="ADAL" clId="{0A796C63-D0FD-4D2D-8F5C-478B83FE5D07}" dt="2023-10-13T02:21:44.094" v="3884" actId="552"/>
          <ac:spMkLst>
            <pc:docMk/>
            <pc:sldMk cId="1783338282" sldId="418"/>
            <ac:spMk id="29" creationId="{7B4BDFD7-93BA-C6F9-BE77-90D5791F8C6D}"/>
          </ac:spMkLst>
        </pc:spChg>
        <pc:spChg chg="mod">
          <ac:chgData name="Jason Sitomer" userId="8f6aef38-65d6-4904-a42f-bf42d707a12f" providerId="ADAL" clId="{0A796C63-D0FD-4D2D-8F5C-478B83FE5D07}" dt="2023-10-13T02:21:44.094" v="3884" actId="552"/>
          <ac:spMkLst>
            <pc:docMk/>
            <pc:sldMk cId="1783338282" sldId="418"/>
            <ac:spMk id="30" creationId="{293858FC-C266-7FA3-F856-02BECF790887}"/>
          </ac:spMkLst>
        </pc:spChg>
        <pc:picChg chg="add mod ord">
          <ac:chgData name="Jason Sitomer" userId="8f6aef38-65d6-4904-a42f-bf42d707a12f" providerId="ADAL" clId="{0A796C63-D0FD-4D2D-8F5C-478B83FE5D07}" dt="2023-10-13T02:20:46.921" v="3857" actId="1035"/>
          <ac:picMkLst>
            <pc:docMk/>
            <pc:sldMk cId="1783338282" sldId="418"/>
            <ac:picMk id="6" creationId="{A72C5ED6-85C9-94BC-62D6-5C71B41D01D9}"/>
          </ac:picMkLst>
        </pc:picChg>
        <pc:picChg chg="add mod modCrop">
          <ac:chgData name="Jason Sitomer" userId="8f6aef38-65d6-4904-a42f-bf42d707a12f" providerId="ADAL" clId="{0A796C63-D0FD-4D2D-8F5C-478B83FE5D07}" dt="2023-10-13T02:19:46.655" v="3829" actId="1076"/>
          <ac:picMkLst>
            <pc:docMk/>
            <pc:sldMk cId="1783338282" sldId="418"/>
            <ac:picMk id="7" creationId="{15C3BA76-58AB-4575-2D9D-F1923DC5193E}"/>
          </ac:picMkLst>
        </pc:picChg>
        <pc:picChg chg="del">
          <ac:chgData name="Jason Sitomer" userId="8f6aef38-65d6-4904-a42f-bf42d707a12f" providerId="ADAL" clId="{0A796C63-D0FD-4D2D-8F5C-478B83FE5D07}" dt="2023-10-13T02:18:22.698" v="3821" actId="478"/>
          <ac:picMkLst>
            <pc:docMk/>
            <pc:sldMk cId="1783338282" sldId="418"/>
            <ac:picMk id="10" creationId="{D72C6280-35DC-BE72-91EA-010B42F85A48}"/>
          </ac:picMkLst>
        </pc:picChg>
        <pc:picChg chg="add mod">
          <ac:chgData name="Jason Sitomer" userId="8f6aef38-65d6-4904-a42f-bf42d707a12f" providerId="ADAL" clId="{0A796C63-D0FD-4D2D-8F5C-478B83FE5D07}" dt="2023-10-13T02:21:05.179" v="3860" actId="14100"/>
          <ac:picMkLst>
            <pc:docMk/>
            <pc:sldMk cId="1783338282" sldId="418"/>
            <ac:picMk id="12" creationId="{FD351110-EA92-066B-6B2F-BD481E93F024}"/>
          </ac:picMkLst>
        </pc:picChg>
        <pc:picChg chg="del">
          <ac:chgData name="Jason Sitomer" userId="8f6aef38-65d6-4904-a42f-bf42d707a12f" providerId="ADAL" clId="{0A796C63-D0FD-4D2D-8F5C-478B83FE5D07}" dt="2023-10-13T02:16:38.556" v="3754" actId="478"/>
          <ac:picMkLst>
            <pc:docMk/>
            <pc:sldMk cId="1783338282" sldId="418"/>
            <ac:picMk id="15" creationId="{7B94D6EE-DBAB-5FEA-7FFE-0AF4D97B9805}"/>
          </ac:picMkLst>
        </pc:picChg>
        <pc:picChg chg="add del">
          <ac:chgData name="Jason Sitomer" userId="8f6aef38-65d6-4904-a42f-bf42d707a12f" providerId="ADAL" clId="{0A796C63-D0FD-4D2D-8F5C-478B83FE5D07}" dt="2023-10-13T02:24:20.702" v="3892" actId="22"/>
          <ac:picMkLst>
            <pc:docMk/>
            <pc:sldMk cId="1783338282" sldId="418"/>
            <ac:picMk id="17" creationId="{7FFA03BC-B788-E411-19ED-BB3CD0024E0F}"/>
          </ac:picMkLst>
        </pc:picChg>
      </pc:sldChg>
      <pc:sldChg chg="addSp delSp modSp add mod addAnim delAnim modAnim">
        <pc:chgData name="Jason Sitomer" userId="8f6aef38-65d6-4904-a42f-bf42d707a12f" providerId="ADAL" clId="{0A796C63-D0FD-4D2D-8F5C-478B83FE5D07}" dt="2023-10-13T03:42:00.076" v="4362" actId="1076"/>
        <pc:sldMkLst>
          <pc:docMk/>
          <pc:sldMk cId="3075841643" sldId="419"/>
        </pc:sldMkLst>
        <pc:spChg chg="add mod">
          <ac:chgData name="Jason Sitomer" userId="8f6aef38-65d6-4904-a42f-bf42d707a12f" providerId="ADAL" clId="{0A796C63-D0FD-4D2D-8F5C-478B83FE5D07}" dt="2023-10-13T03:42:00.076" v="4362" actId="1076"/>
          <ac:spMkLst>
            <pc:docMk/>
            <pc:sldMk cId="3075841643" sldId="419"/>
            <ac:spMk id="10" creationId="{7B9D937E-849B-23EF-2D3F-082D85F379A6}"/>
          </ac:spMkLst>
        </pc:spChg>
        <pc:spChg chg="del">
          <ac:chgData name="Jason Sitomer" userId="8f6aef38-65d6-4904-a42f-bf42d707a12f" providerId="ADAL" clId="{0A796C63-D0FD-4D2D-8F5C-478B83FE5D07}" dt="2023-10-13T02:27:32.910" v="3984" actId="478"/>
          <ac:spMkLst>
            <pc:docMk/>
            <pc:sldMk cId="3075841643" sldId="419"/>
            <ac:spMk id="13" creationId="{5CA14E18-14A9-DD0A-5961-92C664FED500}"/>
          </ac:spMkLst>
        </pc:spChg>
        <pc:spChg chg="del mod">
          <ac:chgData name="Jason Sitomer" userId="8f6aef38-65d6-4904-a42f-bf42d707a12f" providerId="ADAL" clId="{0A796C63-D0FD-4D2D-8F5C-478B83FE5D07}" dt="2023-10-13T02:27:32.911" v="3986"/>
          <ac:spMkLst>
            <pc:docMk/>
            <pc:sldMk cId="3075841643" sldId="419"/>
            <ac:spMk id="14" creationId="{F3FB16D9-5388-7E2B-B84A-99F8D9ECB3CD}"/>
          </ac:spMkLst>
        </pc:spChg>
        <pc:spChg chg="add mod">
          <ac:chgData name="Jason Sitomer" userId="8f6aef38-65d6-4904-a42f-bf42d707a12f" providerId="ADAL" clId="{0A796C63-D0FD-4D2D-8F5C-478B83FE5D07}" dt="2023-10-13T02:28:29.906" v="3997"/>
          <ac:spMkLst>
            <pc:docMk/>
            <pc:sldMk cId="3075841643" sldId="419"/>
            <ac:spMk id="17" creationId="{6B7DCC5A-D5D7-17A1-FA93-B99B1D981219}"/>
          </ac:spMkLst>
        </pc:spChg>
        <pc:spChg chg="add mod">
          <ac:chgData name="Jason Sitomer" userId="8f6aef38-65d6-4904-a42f-bf42d707a12f" providerId="ADAL" clId="{0A796C63-D0FD-4D2D-8F5C-478B83FE5D07}" dt="2023-10-13T03:41:50.675" v="4361" actId="20577"/>
          <ac:spMkLst>
            <pc:docMk/>
            <pc:sldMk cId="3075841643" sldId="419"/>
            <ac:spMk id="18" creationId="{D8B13333-FABF-1C7F-B9A8-68F43000D73F}"/>
          </ac:spMkLst>
        </pc:spChg>
        <pc:spChg chg="mod">
          <ac:chgData name="Jason Sitomer" userId="8f6aef38-65d6-4904-a42f-bf42d707a12f" providerId="ADAL" clId="{0A796C63-D0FD-4D2D-8F5C-478B83FE5D07}" dt="2023-10-13T02:28:17.114" v="3994" actId="1076"/>
          <ac:spMkLst>
            <pc:docMk/>
            <pc:sldMk cId="3075841643" sldId="419"/>
            <ac:spMk id="27" creationId="{52190D35-D6CA-5044-F7C3-A4F3D1D287FA}"/>
          </ac:spMkLst>
        </pc:spChg>
        <pc:spChg chg="mod ord">
          <ac:chgData name="Jason Sitomer" userId="8f6aef38-65d6-4904-a42f-bf42d707a12f" providerId="ADAL" clId="{0A796C63-D0FD-4D2D-8F5C-478B83FE5D07}" dt="2023-10-13T03:41:45.248" v="4360" actId="20577"/>
          <ac:spMkLst>
            <pc:docMk/>
            <pc:sldMk cId="3075841643" sldId="419"/>
            <ac:spMk id="28" creationId="{24057182-D836-0911-4F29-F717280D10B8}"/>
          </ac:spMkLst>
        </pc:spChg>
        <pc:spChg chg="del">
          <ac:chgData name="Jason Sitomer" userId="8f6aef38-65d6-4904-a42f-bf42d707a12f" providerId="ADAL" clId="{0A796C63-D0FD-4D2D-8F5C-478B83FE5D07}" dt="2023-10-13T02:27:32.910" v="3984" actId="478"/>
          <ac:spMkLst>
            <pc:docMk/>
            <pc:sldMk cId="3075841643" sldId="419"/>
            <ac:spMk id="29" creationId="{7B4BDFD7-93BA-C6F9-BE77-90D5791F8C6D}"/>
          </ac:spMkLst>
        </pc:spChg>
        <pc:spChg chg="del">
          <ac:chgData name="Jason Sitomer" userId="8f6aef38-65d6-4904-a42f-bf42d707a12f" providerId="ADAL" clId="{0A796C63-D0FD-4D2D-8F5C-478B83FE5D07}" dt="2023-10-13T02:27:32.910" v="3984" actId="478"/>
          <ac:spMkLst>
            <pc:docMk/>
            <pc:sldMk cId="3075841643" sldId="419"/>
            <ac:spMk id="30" creationId="{293858FC-C266-7FA3-F856-02BECF790887}"/>
          </ac:spMkLst>
        </pc:spChg>
        <pc:picChg chg="del">
          <ac:chgData name="Jason Sitomer" userId="8f6aef38-65d6-4904-a42f-bf42d707a12f" providerId="ADAL" clId="{0A796C63-D0FD-4D2D-8F5C-478B83FE5D07}" dt="2023-10-13T02:24:30.026" v="3895" actId="478"/>
          <ac:picMkLst>
            <pc:docMk/>
            <pc:sldMk cId="3075841643" sldId="419"/>
            <ac:picMk id="6" creationId="{A72C5ED6-85C9-94BC-62D6-5C71B41D01D9}"/>
          </ac:picMkLst>
        </pc:picChg>
        <pc:picChg chg="del">
          <ac:chgData name="Jason Sitomer" userId="8f6aef38-65d6-4904-a42f-bf42d707a12f" providerId="ADAL" clId="{0A796C63-D0FD-4D2D-8F5C-478B83FE5D07}" dt="2023-10-13T02:24:26.568" v="3894" actId="478"/>
          <ac:picMkLst>
            <pc:docMk/>
            <pc:sldMk cId="3075841643" sldId="419"/>
            <ac:picMk id="7" creationId="{15C3BA76-58AB-4575-2D9D-F1923DC5193E}"/>
          </ac:picMkLst>
        </pc:picChg>
        <pc:picChg chg="add del mod ord">
          <ac:chgData name="Jason Sitomer" userId="8f6aef38-65d6-4904-a42f-bf42d707a12f" providerId="ADAL" clId="{0A796C63-D0FD-4D2D-8F5C-478B83FE5D07}" dt="2023-10-13T02:28:02.106" v="3988" actId="478"/>
          <ac:picMkLst>
            <pc:docMk/>
            <pc:sldMk cId="3075841643" sldId="419"/>
            <ac:picMk id="8" creationId="{CFAE46CE-F4CF-2ADE-0677-85012AC224BE}"/>
          </ac:picMkLst>
        </pc:picChg>
        <pc:picChg chg="del">
          <ac:chgData name="Jason Sitomer" userId="8f6aef38-65d6-4904-a42f-bf42d707a12f" providerId="ADAL" clId="{0A796C63-D0FD-4D2D-8F5C-478B83FE5D07}" dt="2023-10-13T02:24:30.026" v="3895" actId="478"/>
          <ac:picMkLst>
            <pc:docMk/>
            <pc:sldMk cId="3075841643" sldId="419"/>
            <ac:picMk id="12" creationId="{FD351110-EA92-066B-6B2F-BD481E93F024}"/>
          </ac:picMkLst>
        </pc:picChg>
        <pc:picChg chg="add mod ord">
          <ac:chgData name="Jason Sitomer" userId="8f6aef38-65d6-4904-a42f-bf42d707a12f" providerId="ADAL" clId="{0A796C63-D0FD-4D2D-8F5C-478B83FE5D07}" dt="2023-10-13T02:29:31.172" v="4013" actId="167"/>
          <ac:picMkLst>
            <pc:docMk/>
            <pc:sldMk cId="3075841643" sldId="419"/>
            <ac:picMk id="16" creationId="{F472678B-A3F1-53DC-DD9B-BACA2E178D39}"/>
          </ac:picMkLst>
        </pc:picChg>
      </pc:sldChg>
      <pc:sldChg chg="addSp delSp modSp add del mod">
        <pc:chgData name="Jason Sitomer" userId="8f6aef38-65d6-4904-a42f-bf42d707a12f" providerId="ADAL" clId="{0A796C63-D0FD-4D2D-8F5C-478B83FE5D07}" dt="2023-10-13T02:24:56.014" v="3905" actId="47"/>
        <pc:sldMkLst>
          <pc:docMk/>
          <pc:sldMk cId="1779097633" sldId="420"/>
        </pc:sldMkLst>
        <pc:picChg chg="add del">
          <ac:chgData name="Jason Sitomer" userId="8f6aef38-65d6-4904-a42f-bf42d707a12f" providerId="ADAL" clId="{0A796C63-D0FD-4D2D-8F5C-478B83FE5D07}" dt="2023-10-13T02:24:34.541" v="3898"/>
          <ac:picMkLst>
            <pc:docMk/>
            <pc:sldMk cId="1779097633" sldId="420"/>
            <ac:picMk id="5" creationId="{D3863577-269A-AF38-80BF-981E6047793F}"/>
          </ac:picMkLst>
        </pc:picChg>
        <pc:picChg chg="del">
          <ac:chgData name="Jason Sitomer" userId="8f6aef38-65d6-4904-a42f-bf42d707a12f" providerId="ADAL" clId="{0A796C63-D0FD-4D2D-8F5C-478B83FE5D07}" dt="2023-10-13T02:24:44.816" v="3901" actId="478"/>
          <ac:picMkLst>
            <pc:docMk/>
            <pc:sldMk cId="1779097633" sldId="420"/>
            <ac:picMk id="6" creationId="{A72C5ED6-85C9-94BC-62D6-5C71B41D01D9}"/>
          </ac:picMkLst>
        </pc:picChg>
        <pc:picChg chg="del ord">
          <ac:chgData name="Jason Sitomer" userId="8f6aef38-65d6-4904-a42f-bf42d707a12f" providerId="ADAL" clId="{0A796C63-D0FD-4D2D-8F5C-478B83FE5D07}" dt="2023-10-13T02:24:44.161" v="3900" actId="478"/>
          <ac:picMkLst>
            <pc:docMk/>
            <pc:sldMk cId="1779097633" sldId="420"/>
            <ac:picMk id="7" creationId="{15C3BA76-58AB-4575-2D9D-F1923DC5193E}"/>
          </ac:picMkLst>
        </pc:picChg>
        <pc:picChg chg="del">
          <ac:chgData name="Jason Sitomer" userId="8f6aef38-65d6-4904-a42f-bf42d707a12f" providerId="ADAL" clId="{0A796C63-D0FD-4D2D-8F5C-478B83FE5D07}" dt="2023-10-13T02:24:45.289" v="3902" actId="478"/>
          <ac:picMkLst>
            <pc:docMk/>
            <pc:sldMk cId="1779097633" sldId="420"/>
            <ac:picMk id="12" creationId="{FD351110-EA92-066B-6B2F-BD481E93F024}"/>
          </ac:picMkLst>
        </pc:picChg>
      </pc:sldChg>
      <pc:sldChg chg="addSp delSp modSp add mod delAnim modAnim">
        <pc:chgData name="Jason Sitomer" userId="8f6aef38-65d6-4904-a42f-bf42d707a12f" providerId="ADAL" clId="{0A796C63-D0FD-4D2D-8F5C-478B83FE5D07}" dt="2023-10-13T03:37:45.346" v="4266"/>
        <pc:sldMkLst>
          <pc:docMk/>
          <pc:sldMk cId="2063072290" sldId="420"/>
        </pc:sldMkLst>
        <pc:spChg chg="mod">
          <ac:chgData name="Jason Sitomer" userId="8f6aef38-65d6-4904-a42f-bf42d707a12f" providerId="ADAL" clId="{0A796C63-D0FD-4D2D-8F5C-478B83FE5D07}" dt="2023-10-13T02:36:28.098" v="4073" actId="20577"/>
          <ac:spMkLst>
            <pc:docMk/>
            <pc:sldMk cId="2063072290" sldId="420"/>
            <ac:spMk id="3" creationId="{1845A771-C83E-0A41-A9AC-1347FEBA40BD}"/>
          </ac:spMkLst>
        </pc:spChg>
        <pc:spChg chg="add del mod">
          <ac:chgData name="Jason Sitomer" userId="8f6aef38-65d6-4904-a42f-bf42d707a12f" providerId="ADAL" clId="{0A796C63-D0FD-4D2D-8F5C-478B83FE5D07}" dt="2023-10-13T02:37:06.936" v="4089" actId="47"/>
          <ac:spMkLst>
            <pc:docMk/>
            <pc:sldMk cId="2063072290" sldId="420"/>
            <ac:spMk id="5" creationId="{F775421E-EA8C-796F-3082-6EA020B546A5}"/>
          </ac:spMkLst>
        </pc:spChg>
        <pc:spChg chg="add mod">
          <ac:chgData name="Jason Sitomer" userId="8f6aef38-65d6-4904-a42f-bf42d707a12f" providerId="ADAL" clId="{0A796C63-D0FD-4D2D-8F5C-478B83FE5D07}" dt="2023-10-13T03:37:37.542" v="4264" actId="113"/>
          <ac:spMkLst>
            <pc:docMk/>
            <pc:sldMk cId="2063072290" sldId="420"/>
            <ac:spMk id="6" creationId="{24846E86-A61B-9AF0-7F0C-6D3348155950}"/>
          </ac:spMkLst>
        </pc:spChg>
        <pc:spChg chg="add mod">
          <ac:chgData name="Jason Sitomer" userId="8f6aef38-65d6-4904-a42f-bf42d707a12f" providerId="ADAL" clId="{0A796C63-D0FD-4D2D-8F5C-478B83FE5D07}" dt="2023-10-13T03:37:15.013" v="4260" actId="1076"/>
          <ac:spMkLst>
            <pc:docMk/>
            <pc:sldMk cId="2063072290" sldId="420"/>
            <ac:spMk id="8" creationId="{037D2769-0A0A-F031-2341-8714B17D87BD}"/>
          </ac:spMkLst>
        </pc:spChg>
        <pc:spChg chg="del">
          <ac:chgData name="Jason Sitomer" userId="8f6aef38-65d6-4904-a42f-bf42d707a12f" providerId="ADAL" clId="{0A796C63-D0FD-4D2D-8F5C-478B83FE5D07}" dt="2023-10-13T02:36:54.709" v="4078" actId="478"/>
          <ac:spMkLst>
            <pc:docMk/>
            <pc:sldMk cId="2063072290" sldId="420"/>
            <ac:spMk id="10" creationId="{7B9D937E-849B-23EF-2D3F-082D85F379A6}"/>
          </ac:spMkLst>
        </pc:spChg>
        <pc:spChg chg="del mod">
          <ac:chgData name="Jason Sitomer" userId="8f6aef38-65d6-4904-a42f-bf42d707a12f" providerId="ADAL" clId="{0A796C63-D0FD-4D2D-8F5C-478B83FE5D07}" dt="2023-10-13T02:36:56.756" v="4081" actId="478"/>
          <ac:spMkLst>
            <pc:docMk/>
            <pc:sldMk cId="2063072290" sldId="420"/>
            <ac:spMk id="17" creationId="{6B7DCC5A-D5D7-17A1-FA93-B99B1D981219}"/>
          </ac:spMkLst>
        </pc:spChg>
        <pc:spChg chg="del">
          <ac:chgData name="Jason Sitomer" userId="8f6aef38-65d6-4904-a42f-bf42d707a12f" providerId="ADAL" clId="{0A796C63-D0FD-4D2D-8F5C-478B83FE5D07}" dt="2023-10-13T02:36:53.822" v="4077" actId="478"/>
          <ac:spMkLst>
            <pc:docMk/>
            <pc:sldMk cId="2063072290" sldId="420"/>
            <ac:spMk id="18" creationId="{D8B13333-FABF-1C7F-B9A8-68F43000D73F}"/>
          </ac:spMkLst>
        </pc:spChg>
        <pc:spChg chg="del">
          <ac:chgData name="Jason Sitomer" userId="8f6aef38-65d6-4904-a42f-bf42d707a12f" providerId="ADAL" clId="{0A796C63-D0FD-4D2D-8F5C-478B83FE5D07}" dt="2023-10-13T02:36:55.537" v="4079" actId="478"/>
          <ac:spMkLst>
            <pc:docMk/>
            <pc:sldMk cId="2063072290" sldId="420"/>
            <ac:spMk id="27" creationId="{52190D35-D6CA-5044-F7C3-A4F3D1D287FA}"/>
          </ac:spMkLst>
        </pc:spChg>
        <pc:spChg chg="del">
          <ac:chgData name="Jason Sitomer" userId="8f6aef38-65d6-4904-a42f-bf42d707a12f" providerId="ADAL" clId="{0A796C63-D0FD-4D2D-8F5C-478B83FE5D07}" dt="2023-10-13T02:36:51.631" v="4076" actId="478"/>
          <ac:spMkLst>
            <pc:docMk/>
            <pc:sldMk cId="2063072290" sldId="420"/>
            <ac:spMk id="28" creationId="{24057182-D836-0911-4F29-F717280D10B8}"/>
          </ac:spMkLst>
        </pc:spChg>
        <pc:picChg chg="del">
          <ac:chgData name="Jason Sitomer" userId="8f6aef38-65d6-4904-a42f-bf42d707a12f" providerId="ADAL" clId="{0A796C63-D0FD-4D2D-8F5C-478B83FE5D07}" dt="2023-10-13T02:36:49.947" v="4075" actId="478"/>
          <ac:picMkLst>
            <pc:docMk/>
            <pc:sldMk cId="2063072290" sldId="420"/>
            <ac:picMk id="16" creationId="{F472678B-A3F1-53DC-DD9B-BACA2E178D39}"/>
          </ac:picMkLst>
        </pc:picChg>
      </pc:sldChg>
      <pc:sldChg chg="addSp delSp modSp add mod addAnim delAnim modAnim">
        <pc:chgData name="Jason Sitomer" userId="8f6aef38-65d6-4904-a42f-bf42d707a12f" providerId="ADAL" clId="{0A796C63-D0FD-4D2D-8F5C-478B83FE5D07}" dt="2023-10-15T03:02:30.917" v="6301" actId="1076"/>
        <pc:sldMkLst>
          <pc:docMk/>
          <pc:sldMk cId="218480362" sldId="421"/>
        </pc:sldMkLst>
        <pc:spChg chg="mod ord">
          <ac:chgData name="Jason Sitomer" userId="8f6aef38-65d6-4904-a42f-bf42d707a12f" providerId="ADAL" clId="{0A796C63-D0FD-4D2D-8F5C-478B83FE5D07}" dt="2023-10-13T15:37:37.836" v="4896" actId="1076"/>
          <ac:spMkLst>
            <pc:docMk/>
            <pc:sldMk cId="218480362" sldId="421"/>
            <ac:spMk id="2" creationId="{49673E83-3268-43B9-A399-C4D2F1037DEB}"/>
          </ac:spMkLst>
        </pc:spChg>
        <pc:spChg chg="add del mod">
          <ac:chgData name="Jason Sitomer" userId="8f6aef38-65d6-4904-a42f-bf42d707a12f" providerId="ADAL" clId="{0A796C63-D0FD-4D2D-8F5C-478B83FE5D07}" dt="2023-10-13T03:38:13.656" v="4269" actId="478"/>
          <ac:spMkLst>
            <pc:docMk/>
            <pc:sldMk cId="218480362" sldId="421"/>
            <ac:spMk id="5" creationId="{5BC6B353-3903-E24F-4F93-D46778130A63}"/>
          </ac:spMkLst>
        </pc:spChg>
        <pc:spChg chg="add del mod">
          <ac:chgData name="Jason Sitomer" userId="8f6aef38-65d6-4904-a42f-bf42d707a12f" providerId="ADAL" clId="{0A796C63-D0FD-4D2D-8F5C-478B83FE5D07}" dt="2023-10-15T03:02:30.917" v="6301" actId="1076"/>
          <ac:spMkLst>
            <pc:docMk/>
            <pc:sldMk cId="218480362" sldId="421"/>
            <ac:spMk id="6" creationId="{6FFD9889-2DE1-6747-025D-E586DC51420C}"/>
          </ac:spMkLst>
        </pc:spChg>
        <pc:spChg chg="add del mod">
          <ac:chgData name="Jason Sitomer" userId="8f6aef38-65d6-4904-a42f-bf42d707a12f" providerId="ADAL" clId="{0A796C63-D0FD-4D2D-8F5C-478B83FE5D07}" dt="2023-10-15T03:02:27.616" v="6300" actId="1076"/>
          <ac:spMkLst>
            <pc:docMk/>
            <pc:sldMk cId="218480362" sldId="421"/>
            <ac:spMk id="7" creationId="{09263EB2-BAA0-72F1-F502-EF2E044BC914}"/>
          </ac:spMkLst>
        </pc:spChg>
        <pc:spChg chg="add mod">
          <ac:chgData name="Jason Sitomer" userId="8f6aef38-65d6-4904-a42f-bf42d707a12f" providerId="ADAL" clId="{0A796C63-D0FD-4D2D-8F5C-478B83FE5D07}" dt="2023-10-13T03:42:33.857" v="4371" actId="20577"/>
          <ac:spMkLst>
            <pc:docMk/>
            <pc:sldMk cId="218480362" sldId="421"/>
            <ac:spMk id="8" creationId="{E6FE956D-33E4-ABD2-30AF-452C6650F5AD}"/>
          </ac:spMkLst>
        </pc:spChg>
        <pc:spChg chg="del">
          <ac:chgData name="Jason Sitomer" userId="8f6aef38-65d6-4904-a42f-bf42d707a12f" providerId="ADAL" clId="{0A796C63-D0FD-4D2D-8F5C-478B83FE5D07}" dt="2023-10-13T02:37:58.813" v="4169" actId="478"/>
          <ac:spMkLst>
            <pc:docMk/>
            <pc:sldMk cId="218480362" sldId="421"/>
            <ac:spMk id="10" creationId="{7B9D937E-849B-23EF-2D3F-082D85F379A6}"/>
          </ac:spMkLst>
        </pc:spChg>
        <pc:spChg chg="add mod">
          <ac:chgData name="Jason Sitomer" userId="8f6aef38-65d6-4904-a42f-bf42d707a12f" providerId="ADAL" clId="{0A796C63-D0FD-4D2D-8F5C-478B83FE5D07}" dt="2023-10-13T03:42:47.606" v="4377" actId="1076"/>
          <ac:spMkLst>
            <pc:docMk/>
            <pc:sldMk cId="218480362" sldId="421"/>
            <ac:spMk id="12" creationId="{A70CED37-673E-545E-FEDC-4886B88D3E83}"/>
          </ac:spMkLst>
        </pc:spChg>
        <pc:spChg chg="add mod">
          <ac:chgData name="Jason Sitomer" userId="8f6aef38-65d6-4904-a42f-bf42d707a12f" providerId="ADAL" clId="{0A796C63-D0FD-4D2D-8F5C-478B83FE5D07}" dt="2023-10-15T03:01:33.277" v="6291" actId="1076"/>
          <ac:spMkLst>
            <pc:docMk/>
            <pc:sldMk cId="218480362" sldId="421"/>
            <ac:spMk id="13" creationId="{BE3709DF-1CB2-53C8-C840-EB43BAB7F791}"/>
          </ac:spMkLst>
        </pc:spChg>
        <pc:spChg chg="add mod">
          <ac:chgData name="Jason Sitomer" userId="8f6aef38-65d6-4904-a42f-bf42d707a12f" providerId="ADAL" clId="{0A796C63-D0FD-4D2D-8F5C-478B83FE5D07}" dt="2023-10-13T03:43:27.278" v="4385" actId="20577"/>
          <ac:spMkLst>
            <pc:docMk/>
            <pc:sldMk cId="218480362" sldId="421"/>
            <ac:spMk id="14" creationId="{621DCD23-6727-169B-AA56-4045E23E01C9}"/>
          </ac:spMkLst>
        </pc:spChg>
        <pc:spChg chg="add del mod">
          <ac:chgData name="Jason Sitomer" userId="8f6aef38-65d6-4904-a42f-bf42d707a12f" providerId="ADAL" clId="{0A796C63-D0FD-4D2D-8F5C-478B83FE5D07}" dt="2023-10-13T03:45:17.624" v="4404" actId="21"/>
          <ac:spMkLst>
            <pc:docMk/>
            <pc:sldMk cId="218480362" sldId="421"/>
            <ac:spMk id="15" creationId="{67D0DAB7-66F8-5596-DE26-E483C4740963}"/>
          </ac:spMkLst>
        </pc:spChg>
        <pc:spChg chg="mod">
          <ac:chgData name="Jason Sitomer" userId="8f6aef38-65d6-4904-a42f-bf42d707a12f" providerId="ADAL" clId="{0A796C63-D0FD-4D2D-8F5C-478B83FE5D07}" dt="2023-10-13T03:40:16.099" v="4334" actId="20577"/>
          <ac:spMkLst>
            <pc:docMk/>
            <pc:sldMk cId="218480362" sldId="421"/>
            <ac:spMk id="18" creationId="{D8B13333-FABF-1C7F-B9A8-68F43000D73F}"/>
          </ac:spMkLst>
        </pc:spChg>
        <pc:spChg chg="add del mod">
          <ac:chgData name="Jason Sitomer" userId="8f6aef38-65d6-4904-a42f-bf42d707a12f" providerId="ADAL" clId="{0A796C63-D0FD-4D2D-8F5C-478B83FE5D07}" dt="2023-10-13T03:45:17.624" v="4404" actId="21"/>
          <ac:spMkLst>
            <pc:docMk/>
            <pc:sldMk cId="218480362" sldId="421"/>
            <ac:spMk id="19" creationId="{F1A6C086-F57C-BF89-480F-10EA6541994E}"/>
          </ac:spMkLst>
        </pc:spChg>
        <pc:spChg chg="add mod">
          <ac:chgData name="Jason Sitomer" userId="8f6aef38-65d6-4904-a42f-bf42d707a12f" providerId="ADAL" clId="{0A796C63-D0FD-4D2D-8F5C-478B83FE5D07}" dt="2023-10-13T03:45:37.620" v="4415" actId="20577"/>
          <ac:spMkLst>
            <pc:docMk/>
            <pc:sldMk cId="218480362" sldId="421"/>
            <ac:spMk id="20" creationId="{F65F2FDF-9255-F639-7FC1-D8D97F051C78}"/>
          </ac:spMkLst>
        </pc:spChg>
        <pc:spChg chg="add mod">
          <ac:chgData name="Jason Sitomer" userId="8f6aef38-65d6-4904-a42f-bf42d707a12f" providerId="ADAL" clId="{0A796C63-D0FD-4D2D-8F5C-478B83FE5D07}" dt="2023-10-13T03:45:29.126" v="4408" actId="20577"/>
          <ac:spMkLst>
            <pc:docMk/>
            <pc:sldMk cId="218480362" sldId="421"/>
            <ac:spMk id="21" creationId="{D633861A-DBF4-2692-F92B-0FDD07AC2D85}"/>
          </ac:spMkLst>
        </pc:spChg>
        <pc:spChg chg="mod">
          <ac:chgData name="Jason Sitomer" userId="8f6aef38-65d6-4904-a42f-bf42d707a12f" providerId="ADAL" clId="{0A796C63-D0FD-4D2D-8F5C-478B83FE5D07}" dt="2023-10-13T03:40:11.480" v="4333" actId="20577"/>
          <ac:spMkLst>
            <pc:docMk/>
            <pc:sldMk cId="218480362" sldId="421"/>
            <ac:spMk id="28" creationId="{24057182-D836-0911-4F29-F717280D10B8}"/>
          </ac:spMkLst>
        </pc:spChg>
        <pc:picChg chg="mod">
          <ac:chgData name="Jason Sitomer" userId="8f6aef38-65d6-4904-a42f-bf42d707a12f" providerId="ADAL" clId="{0A796C63-D0FD-4D2D-8F5C-478B83FE5D07}" dt="2023-10-13T15:37:31.461" v="4894" actId="1076"/>
          <ac:picMkLst>
            <pc:docMk/>
            <pc:sldMk cId="218480362" sldId="421"/>
            <ac:picMk id="16" creationId="{F472678B-A3F1-53DC-DD9B-BACA2E178D39}"/>
          </ac:picMkLst>
        </pc:picChg>
      </pc:sldChg>
      <pc:sldChg chg="add del">
        <pc:chgData name="Jason Sitomer" userId="8f6aef38-65d6-4904-a42f-bf42d707a12f" providerId="ADAL" clId="{0A796C63-D0FD-4D2D-8F5C-478B83FE5D07}" dt="2023-10-13T02:24:53.934" v="3904" actId="47"/>
        <pc:sldMkLst>
          <pc:docMk/>
          <pc:sldMk cId="1168434983" sldId="421"/>
        </pc:sldMkLst>
      </pc:sldChg>
      <pc:sldChg chg="delSp add del mod">
        <pc:chgData name="Jason Sitomer" userId="8f6aef38-65d6-4904-a42f-bf42d707a12f" providerId="ADAL" clId="{0A796C63-D0FD-4D2D-8F5C-478B83FE5D07}" dt="2023-10-13T03:37:31.427" v="4263" actId="47"/>
        <pc:sldMkLst>
          <pc:docMk/>
          <pc:sldMk cId="152724126" sldId="422"/>
        </pc:sldMkLst>
        <pc:spChg chg="del">
          <ac:chgData name="Jason Sitomer" userId="8f6aef38-65d6-4904-a42f-bf42d707a12f" providerId="ADAL" clId="{0A796C63-D0FD-4D2D-8F5C-478B83FE5D07}" dt="2023-10-13T03:37:29.330" v="4262" actId="478"/>
          <ac:spMkLst>
            <pc:docMk/>
            <pc:sldMk cId="152724126" sldId="422"/>
            <ac:spMk id="6" creationId="{24846E86-A61B-9AF0-7F0C-6D3348155950}"/>
          </ac:spMkLst>
        </pc:spChg>
        <pc:spChg chg="del">
          <ac:chgData name="Jason Sitomer" userId="8f6aef38-65d6-4904-a42f-bf42d707a12f" providerId="ADAL" clId="{0A796C63-D0FD-4D2D-8F5C-478B83FE5D07}" dt="2023-10-13T03:37:29.330" v="4262" actId="478"/>
          <ac:spMkLst>
            <pc:docMk/>
            <pc:sldMk cId="152724126" sldId="422"/>
            <ac:spMk id="8" creationId="{037D2769-0A0A-F031-2341-8714B17D87BD}"/>
          </ac:spMkLst>
        </pc:spChg>
      </pc:sldChg>
      <pc:sldChg chg="addSp delSp modSp add mod delAnim modAnim">
        <pc:chgData name="Jason Sitomer" userId="8f6aef38-65d6-4904-a42f-bf42d707a12f" providerId="ADAL" clId="{0A796C63-D0FD-4D2D-8F5C-478B83FE5D07}" dt="2023-10-13T03:52:10.453" v="4709"/>
        <pc:sldMkLst>
          <pc:docMk/>
          <pc:sldMk cId="246043222" sldId="422"/>
        </pc:sldMkLst>
        <pc:spChg chg="del">
          <ac:chgData name="Jason Sitomer" userId="8f6aef38-65d6-4904-a42f-bf42d707a12f" providerId="ADAL" clId="{0A796C63-D0FD-4D2D-8F5C-478B83FE5D07}" dt="2023-10-13T03:47:02.127" v="4424" actId="478"/>
          <ac:spMkLst>
            <pc:docMk/>
            <pc:sldMk cId="246043222" sldId="422"/>
            <ac:spMk id="6" creationId="{6FFD9889-2DE1-6747-025D-E586DC51420C}"/>
          </ac:spMkLst>
        </pc:spChg>
        <pc:spChg chg="del">
          <ac:chgData name="Jason Sitomer" userId="8f6aef38-65d6-4904-a42f-bf42d707a12f" providerId="ADAL" clId="{0A796C63-D0FD-4D2D-8F5C-478B83FE5D07}" dt="2023-10-13T03:47:02.127" v="4424" actId="478"/>
          <ac:spMkLst>
            <pc:docMk/>
            <pc:sldMk cId="246043222" sldId="422"/>
            <ac:spMk id="7" creationId="{09263EB2-BAA0-72F1-F502-EF2E044BC914}"/>
          </ac:spMkLst>
        </pc:spChg>
        <pc:spChg chg="del">
          <ac:chgData name="Jason Sitomer" userId="8f6aef38-65d6-4904-a42f-bf42d707a12f" providerId="ADAL" clId="{0A796C63-D0FD-4D2D-8F5C-478B83FE5D07}" dt="2023-10-13T03:47:02.127" v="4424" actId="478"/>
          <ac:spMkLst>
            <pc:docMk/>
            <pc:sldMk cId="246043222" sldId="422"/>
            <ac:spMk id="8" creationId="{E6FE956D-33E4-ABD2-30AF-452C6650F5AD}"/>
          </ac:spMkLst>
        </pc:spChg>
        <pc:spChg chg="del">
          <ac:chgData name="Jason Sitomer" userId="8f6aef38-65d6-4904-a42f-bf42d707a12f" providerId="ADAL" clId="{0A796C63-D0FD-4D2D-8F5C-478B83FE5D07}" dt="2023-10-13T03:47:02.127" v="4424" actId="478"/>
          <ac:spMkLst>
            <pc:docMk/>
            <pc:sldMk cId="246043222" sldId="422"/>
            <ac:spMk id="12" creationId="{A70CED37-673E-545E-FEDC-4886B88D3E83}"/>
          </ac:spMkLst>
        </pc:spChg>
        <pc:spChg chg="del">
          <ac:chgData name="Jason Sitomer" userId="8f6aef38-65d6-4904-a42f-bf42d707a12f" providerId="ADAL" clId="{0A796C63-D0FD-4D2D-8F5C-478B83FE5D07}" dt="2023-10-13T03:47:02.127" v="4424" actId="478"/>
          <ac:spMkLst>
            <pc:docMk/>
            <pc:sldMk cId="246043222" sldId="422"/>
            <ac:spMk id="13" creationId="{BE3709DF-1CB2-53C8-C840-EB43BAB7F791}"/>
          </ac:spMkLst>
        </pc:spChg>
        <pc:spChg chg="del">
          <ac:chgData name="Jason Sitomer" userId="8f6aef38-65d6-4904-a42f-bf42d707a12f" providerId="ADAL" clId="{0A796C63-D0FD-4D2D-8F5C-478B83FE5D07}" dt="2023-10-13T03:47:02.127" v="4424" actId="478"/>
          <ac:spMkLst>
            <pc:docMk/>
            <pc:sldMk cId="246043222" sldId="422"/>
            <ac:spMk id="14" creationId="{621DCD23-6727-169B-AA56-4045E23E01C9}"/>
          </ac:spMkLst>
        </pc:spChg>
        <pc:spChg chg="del">
          <ac:chgData name="Jason Sitomer" userId="8f6aef38-65d6-4904-a42f-bf42d707a12f" providerId="ADAL" clId="{0A796C63-D0FD-4D2D-8F5C-478B83FE5D07}" dt="2023-10-13T03:47:02.127" v="4424" actId="478"/>
          <ac:spMkLst>
            <pc:docMk/>
            <pc:sldMk cId="246043222" sldId="422"/>
            <ac:spMk id="15" creationId="{67D0DAB7-66F8-5596-DE26-E483C4740963}"/>
          </ac:spMkLst>
        </pc:spChg>
        <pc:spChg chg="del">
          <ac:chgData name="Jason Sitomer" userId="8f6aef38-65d6-4904-a42f-bf42d707a12f" providerId="ADAL" clId="{0A796C63-D0FD-4D2D-8F5C-478B83FE5D07}" dt="2023-10-13T03:47:02.127" v="4424" actId="478"/>
          <ac:spMkLst>
            <pc:docMk/>
            <pc:sldMk cId="246043222" sldId="422"/>
            <ac:spMk id="17" creationId="{6B7DCC5A-D5D7-17A1-FA93-B99B1D981219}"/>
          </ac:spMkLst>
        </pc:spChg>
        <pc:spChg chg="del">
          <ac:chgData name="Jason Sitomer" userId="8f6aef38-65d6-4904-a42f-bf42d707a12f" providerId="ADAL" clId="{0A796C63-D0FD-4D2D-8F5C-478B83FE5D07}" dt="2023-10-13T03:47:02.127" v="4424" actId="478"/>
          <ac:spMkLst>
            <pc:docMk/>
            <pc:sldMk cId="246043222" sldId="422"/>
            <ac:spMk id="18" creationId="{D8B13333-FABF-1C7F-B9A8-68F43000D73F}"/>
          </ac:spMkLst>
        </pc:spChg>
        <pc:spChg chg="del">
          <ac:chgData name="Jason Sitomer" userId="8f6aef38-65d6-4904-a42f-bf42d707a12f" providerId="ADAL" clId="{0A796C63-D0FD-4D2D-8F5C-478B83FE5D07}" dt="2023-10-13T03:47:02.127" v="4424" actId="478"/>
          <ac:spMkLst>
            <pc:docMk/>
            <pc:sldMk cId="246043222" sldId="422"/>
            <ac:spMk id="19" creationId="{F1A6C086-F57C-BF89-480F-10EA6541994E}"/>
          </ac:spMkLst>
        </pc:spChg>
        <pc:spChg chg="del">
          <ac:chgData name="Jason Sitomer" userId="8f6aef38-65d6-4904-a42f-bf42d707a12f" providerId="ADAL" clId="{0A796C63-D0FD-4D2D-8F5C-478B83FE5D07}" dt="2023-10-13T03:47:02.127" v="4424" actId="478"/>
          <ac:spMkLst>
            <pc:docMk/>
            <pc:sldMk cId="246043222" sldId="422"/>
            <ac:spMk id="20" creationId="{F65F2FDF-9255-F639-7FC1-D8D97F051C78}"/>
          </ac:spMkLst>
        </pc:spChg>
        <pc:spChg chg="del">
          <ac:chgData name="Jason Sitomer" userId="8f6aef38-65d6-4904-a42f-bf42d707a12f" providerId="ADAL" clId="{0A796C63-D0FD-4D2D-8F5C-478B83FE5D07}" dt="2023-10-13T03:47:02.127" v="4424" actId="478"/>
          <ac:spMkLst>
            <pc:docMk/>
            <pc:sldMk cId="246043222" sldId="422"/>
            <ac:spMk id="21" creationId="{D633861A-DBF4-2692-F92B-0FDD07AC2D85}"/>
          </ac:spMkLst>
        </pc:spChg>
        <pc:spChg chg="add mod">
          <ac:chgData name="Jason Sitomer" userId="8f6aef38-65d6-4904-a42f-bf42d707a12f" providerId="ADAL" clId="{0A796C63-D0FD-4D2D-8F5C-478B83FE5D07}" dt="2023-10-13T03:48:54.124" v="4589" actId="1076"/>
          <ac:spMkLst>
            <pc:docMk/>
            <pc:sldMk cId="246043222" sldId="422"/>
            <ac:spMk id="22" creationId="{E179E885-BF64-6C62-5AA4-A5107DD350BA}"/>
          </ac:spMkLst>
        </pc:spChg>
        <pc:spChg chg="add mod">
          <ac:chgData name="Jason Sitomer" userId="8f6aef38-65d6-4904-a42f-bf42d707a12f" providerId="ADAL" clId="{0A796C63-D0FD-4D2D-8F5C-478B83FE5D07}" dt="2023-10-13T03:50:23.980" v="4676" actId="14100"/>
          <ac:spMkLst>
            <pc:docMk/>
            <pc:sldMk cId="246043222" sldId="422"/>
            <ac:spMk id="23" creationId="{C6272D6B-A582-3EB3-47FD-20A66285F46B}"/>
          </ac:spMkLst>
        </pc:spChg>
        <pc:spChg chg="add mod">
          <ac:chgData name="Jason Sitomer" userId="8f6aef38-65d6-4904-a42f-bf42d707a12f" providerId="ADAL" clId="{0A796C63-D0FD-4D2D-8F5C-478B83FE5D07}" dt="2023-10-13T03:50:52.747" v="4690" actId="1076"/>
          <ac:spMkLst>
            <pc:docMk/>
            <pc:sldMk cId="246043222" sldId="422"/>
            <ac:spMk id="24" creationId="{316A1BFA-9858-9D3D-4E9C-E7F9AA5149CC}"/>
          </ac:spMkLst>
        </pc:spChg>
        <pc:spChg chg="add mod">
          <ac:chgData name="Jason Sitomer" userId="8f6aef38-65d6-4904-a42f-bf42d707a12f" providerId="ADAL" clId="{0A796C63-D0FD-4D2D-8F5C-478B83FE5D07}" dt="2023-10-13T03:51:15.033" v="4702" actId="1036"/>
          <ac:spMkLst>
            <pc:docMk/>
            <pc:sldMk cId="246043222" sldId="422"/>
            <ac:spMk id="25" creationId="{03BD2ABA-72F9-8E02-06E0-C1FD0F40F526}"/>
          </ac:spMkLst>
        </pc:spChg>
        <pc:spChg chg="add del mod">
          <ac:chgData name="Jason Sitomer" userId="8f6aef38-65d6-4904-a42f-bf42d707a12f" providerId="ADAL" clId="{0A796C63-D0FD-4D2D-8F5C-478B83FE5D07}" dt="2023-10-13T03:52:10.453" v="4709"/>
          <ac:spMkLst>
            <pc:docMk/>
            <pc:sldMk cId="246043222" sldId="422"/>
            <ac:spMk id="26" creationId="{59A90328-E028-9DC1-A009-6678D479C786}"/>
          </ac:spMkLst>
        </pc:spChg>
        <pc:spChg chg="del">
          <ac:chgData name="Jason Sitomer" userId="8f6aef38-65d6-4904-a42f-bf42d707a12f" providerId="ADAL" clId="{0A796C63-D0FD-4D2D-8F5C-478B83FE5D07}" dt="2023-10-13T03:47:02.127" v="4424" actId="478"/>
          <ac:spMkLst>
            <pc:docMk/>
            <pc:sldMk cId="246043222" sldId="422"/>
            <ac:spMk id="27" creationId="{52190D35-D6CA-5044-F7C3-A4F3D1D287FA}"/>
          </ac:spMkLst>
        </pc:spChg>
        <pc:spChg chg="del">
          <ac:chgData name="Jason Sitomer" userId="8f6aef38-65d6-4904-a42f-bf42d707a12f" providerId="ADAL" clId="{0A796C63-D0FD-4D2D-8F5C-478B83FE5D07}" dt="2023-10-13T03:47:02.127" v="4424" actId="478"/>
          <ac:spMkLst>
            <pc:docMk/>
            <pc:sldMk cId="246043222" sldId="422"/>
            <ac:spMk id="28" creationId="{24057182-D836-0911-4F29-F717280D10B8}"/>
          </ac:spMkLst>
        </pc:spChg>
        <pc:picChg chg="add mod">
          <ac:chgData name="Jason Sitomer" userId="8f6aef38-65d6-4904-a42f-bf42d707a12f" providerId="ADAL" clId="{0A796C63-D0FD-4D2D-8F5C-478B83FE5D07}" dt="2023-10-13T03:49:15.680" v="4594" actId="1076"/>
          <ac:picMkLst>
            <pc:docMk/>
            <pc:sldMk cId="246043222" sldId="422"/>
            <ac:picMk id="10" creationId="{1880768C-4EE1-B596-5992-21CCCDC41A72}"/>
          </ac:picMkLst>
        </pc:picChg>
        <pc:picChg chg="del">
          <ac:chgData name="Jason Sitomer" userId="8f6aef38-65d6-4904-a42f-bf42d707a12f" providerId="ADAL" clId="{0A796C63-D0FD-4D2D-8F5C-478B83FE5D07}" dt="2023-10-13T03:47:02.127" v="4424" actId="478"/>
          <ac:picMkLst>
            <pc:docMk/>
            <pc:sldMk cId="246043222" sldId="422"/>
            <ac:picMk id="16" creationId="{F472678B-A3F1-53DC-DD9B-BACA2E178D39}"/>
          </ac:picMkLst>
        </pc:picChg>
      </pc:sldChg>
      <pc:sldChg chg="add del">
        <pc:chgData name="Jason Sitomer" userId="8f6aef38-65d6-4904-a42f-bf42d707a12f" providerId="ADAL" clId="{0A796C63-D0FD-4D2D-8F5C-478B83FE5D07}" dt="2023-10-13T02:37:13.603" v="4090" actId="47"/>
        <pc:sldMkLst>
          <pc:docMk/>
          <pc:sldMk cId="3677785260" sldId="422"/>
        </pc:sldMkLst>
      </pc:sldChg>
      <pc:sldChg chg="addSp delSp modSp add mod delAnim modAnim">
        <pc:chgData name="Jason Sitomer" userId="8f6aef38-65d6-4904-a42f-bf42d707a12f" providerId="ADAL" clId="{0A796C63-D0FD-4D2D-8F5C-478B83FE5D07}" dt="2023-10-14T03:52:33.458" v="5948"/>
        <pc:sldMkLst>
          <pc:docMk/>
          <pc:sldMk cId="703828350" sldId="423"/>
        </pc:sldMkLst>
        <pc:spChg chg="mod">
          <ac:chgData name="Jason Sitomer" userId="8f6aef38-65d6-4904-a42f-bf42d707a12f" providerId="ADAL" clId="{0A796C63-D0FD-4D2D-8F5C-478B83FE5D07}" dt="2023-10-13T03:52:22.618" v="4731" actId="20577"/>
          <ac:spMkLst>
            <pc:docMk/>
            <pc:sldMk cId="703828350" sldId="423"/>
            <ac:spMk id="3" creationId="{1845A771-C83E-0A41-A9AC-1347FEBA40BD}"/>
          </ac:spMkLst>
        </pc:spChg>
        <pc:spChg chg="add mod">
          <ac:chgData name="Jason Sitomer" userId="8f6aef38-65d6-4904-a42f-bf42d707a12f" providerId="ADAL" clId="{0A796C63-D0FD-4D2D-8F5C-478B83FE5D07}" dt="2023-10-14T03:49:47.878" v="5908" actId="1076"/>
          <ac:spMkLst>
            <pc:docMk/>
            <pc:sldMk cId="703828350" sldId="423"/>
            <ac:spMk id="13" creationId="{5315DA69-B9AE-89F1-EAE3-AC49187C682B}"/>
          </ac:spMkLst>
        </pc:spChg>
        <pc:spChg chg="add mod">
          <ac:chgData name="Jason Sitomer" userId="8f6aef38-65d6-4904-a42f-bf42d707a12f" providerId="ADAL" clId="{0A796C63-D0FD-4D2D-8F5C-478B83FE5D07}" dt="2023-10-14T03:46:25.036" v="5753" actId="1037"/>
          <ac:spMkLst>
            <pc:docMk/>
            <pc:sldMk cId="703828350" sldId="423"/>
            <ac:spMk id="16" creationId="{D855CAB1-8DEF-FFA5-B8EA-2B62475FF6A3}"/>
          </ac:spMkLst>
        </pc:spChg>
        <pc:spChg chg="add mod">
          <ac:chgData name="Jason Sitomer" userId="8f6aef38-65d6-4904-a42f-bf42d707a12f" providerId="ADAL" clId="{0A796C63-D0FD-4D2D-8F5C-478B83FE5D07}" dt="2023-10-14T03:47:42.038" v="5786" actId="20577"/>
          <ac:spMkLst>
            <pc:docMk/>
            <pc:sldMk cId="703828350" sldId="423"/>
            <ac:spMk id="17" creationId="{996A6375-52F9-1123-C098-BF48CE8E8383}"/>
          </ac:spMkLst>
        </pc:spChg>
        <pc:spChg chg="add mod">
          <ac:chgData name="Jason Sitomer" userId="8f6aef38-65d6-4904-a42f-bf42d707a12f" providerId="ADAL" clId="{0A796C63-D0FD-4D2D-8F5C-478B83FE5D07}" dt="2023-10-14T03:47:49.952" v="5793" actId="20577"/>
          <ac:spMkLst>
            <pc:docMk/>
            <pc:sldMk cId="703828350" sldId="423"/>
            <ac:spMk id="18" creationId="{CE850364-52C0-7391-7878-1E01C0C037AB}"/>
          </ac:spMkLst>
        </pc:spChg>
        <pc:spChg chg="add mod">
          <ac:chgData name="Jason Sitomer" userId="8f6aef38-65d6-4904-a42f-bf42d707a12f" providerId="ADAL" clId="{0A796C63-D0FD-4D2D-8F5C-478B83FE5D07}" dt="2023-10-14T03:48:57.609" v="5857" actId="20577"/>
          <ac:spMkLst>
            <pc:docMk/>
            <pc:sldMk cId="703828350" sldId="423"/>
            <ac:spMk id="19" creationId="{E64D2F35-02AA-F43B-BC3D-E85E11F157E5}"/>
          </ac:spMkLst>
        </pc:spChg>
        <pc:spChg chg="add mod">
          <ac:chgData name="Jason Sitomer" userId="8f6aef38-65d6-4904-a42f-bf42d707a12f" providerId="ADAL" clId="{0A796C63-D0FD-4D2D-8F5C-478B83FE5D07}" dt="2023-10-14T03:49:38.412" v="5907" actId="1037"/>
          <ac:spMkLst>
            <pc:docMk/>
            <pc:sldMk cId="703828350" sldId="423"/>
            <ac:spMk id="20" creationId="{FCE9EC5A-07B4-5D2E-A1EF-FD7C8C1E035F}"/>
          </ac:spMkLst>
        </pc:spChg>
        <pc:spChg chg="add del mod">
          <ac:chgData name="Jason Sitomer" userId="8f6aef38-65d6-4904-a42f-bf42d707a12f" providerId="ADAL" clId="{0A796C63-D0FD-4D2D-8F5C-478B83FE5D07}" dt="2023-10-14T03:50:58.341" v="5910"/>
          <ac:spMkLst>
            <pc:docMk/>
            <pc:sldMk cId="703828350" sldId="423"/>
            <ac:spMk id="21" creationId="{038E590B-6075-3D0C-EDA2-29AED716E955}"/>
          </ac:spMkLst>
        </pc:spChg>
        <pc:spChg chg="mod">
          <ac:chgData name="Jason Sitomer" userId="8f6aef38-65d6-4904-a42f-bf42d707a12f" providerId="ADAL" clId="{0A796C63-D0FD-4D2D-8F5C-478B83FE5D07}" dt="2023-10-13T03:54:02.041" v="4890" actId="20577"/>
          <ac:spMkLst>
            <pc:docMk/>
            <pc:sldMk cId="703828350" sldId="423"/>
            <ac:spMk id="22" creationId="{E179E885-BF64-6C62-5AA4-A5107DD350BA}"/>
          </ac:spMkLst>
        </pc:spChg>
        <pc:spChg chg="del">
          <ac:chgData name="Jason Sitomer" userId="8f6aef38-65d6-4904-a42f-bf42d707a12f" providerId="ADAL" clId="{0A796C63-D0FD-4D2D-8F5C-478B83FE5D07}" dt="2023-10-14T03:29:58.070" v="5659" actId="478"/>
          <ac:spMkLst>
            <pc:docMk/>
            <pc:sldMk cId="703828350" sldId="423"/>
            <ac:spMk id="23" creationId="{C6272D6B-A582-3EB3-47FD-20A66285F46B}"/>
          </ac:spMkLst>
        </pc:spChg>
        <pc:spChg chg="del">
          <ac:chgData name="Jason Sitomer" userId="8f6aef38-65d6-4904-a42f-bf42d707a12f" providerId="ADAL" clId="{0A796C63-D0FD-4D2D-8F5C-478B83FE5D07}" dt="2023-10-14T03:29:56.242" v="5658" actId="478"/>
          <ac:spMkLst>
            <pc:docMk/>
            <pc:sldMk cId="703828350" sldId="423"/>
            <ac:spMk id="24" creationId="{316A1BFA-9858-9D3D-4E9C-E7F9AA5149CC}"/>
          </ac:spMkLst>
        </pc:spChg>
        <pc:spChg chg="del">
          <ac:chgData name="Jason Sitomer" userId="8f6aef38-65d6-4904-a42f-bf42d707a12f" providerId="ADAL" clId="{0A796C63-D0FD-4D2D-8F5C-478B83FE5D07}" dt="2023-10-14T03:30:03.148" v="5661" actId="478"/>
          <ac:spMkLst>
            <pc:docMk/>
            <pc:sldMk cId="703828350" sldId="423"/>
            <ac:spMk id="25" creationId="{03BD2ABA-72F9-8E02-06E0-C1FD0F40F526}"/>
          </ac:spMkLst>
        </pc:spChg>
        <pc:picChg chg="add del mod">
          <ac:chgData name="Jason Sitomer" userId="8f6aef38-65d6-4904-a42f-bf42d707a12f" providerId="ADAL" clId="{0A796C63-D0FD-4D2D-8F5C-478B83FE5D07}" dt="2023-10-14T03:41:19.373" v="5666" actId="478"/>
          <ac:picMkLst>
            <pc:docMk/>
            <pc:sldMk cId="703828350" sldId="423"/>
            <ac:picMk id="5" creationId="{A482BA30-B7BB-392D-F7FC-62A98882391F}"/>
          </ac:picMkLst>
        </pc:picChg>
        <pc:picChg chg="add mod">
          <ac:chgData name="Jason Sitomer" userId="8f6aef38-65d6-4904-a42f-bf42d707a12f" providerId="ADAL" clId="{0A796C63-D0FD-4D2D-8F5C-478B83FE5D07}" dt="2023-10-14T03:43:52.671" v="5689" actId="1076"/>
          <ac:picMkLst>
            <pc:docMk/>
            <pc:sldMk cId="703828350" sldId="423"/>
            <ac:picMk id="7" creationId="{06D58B3C-2004-0D97-D732-227C4A463226}"/>
          </ac:picMkLst>
        </pc:picChg>
        <pc:picChg chg="del">
          <ac:chgData name="Jason Sitomer" userId="8f6aef38-65d6-4904-a42f-bf42d707a12f" providerId="ADAL" clId="{0A796C63-D0FD-4D2D-8F5C-478B83FE5D07}" dt="2023-10-14T03:29:59.510" v="5660" actId="478"/>
          <ac:picMkLst>
            <pc:docMk/>
            <pc:sldMk cId="703828350" sldId="423"/>
            <ac:picMk id="10" creationId="{1880768C-4EE1-B596-5992-21CCCDC41A72}"/>
          </ac:picMkLst>
        </pc:picChg>
        <pc:picChg chg="add mod">
          <ac:chgData name="Jason Sitomer" userId="8f6aef38-65d6-4904-a42f-bf42d707a12f" providerId="ADAL" clId="{0A796C63-D0FD-4D2D-8F5C-478B83FE5D07}" dt="2023-10-14T03:43:55.058" v="5690" actId="1076"/>
          <ac:picMkLst>
            <pc:docMk/>
            <pc:sldMk cId="703828350" sldId="423"/>
            <ac:picMk id="12" creationId="{58F19E13-C2F9-E3A5-2116-D17B314C9F23}"/>
          </ac:picMkLst>
        </pc:picChg>
        <pc:picChg chg="add mod">
          <ac:chgData name="Jason Sitomer" userId="8f6aef38-65d6-4904-a42f-bf42d707a12f" providerId="ADAL" clId="{0A796C63-D0FD-4D2D-8F5C-478B83FE5D07}" dt="2023-10-14T03:44:23.417" v="5698" actId="1076"/>
          <ac:picMkLst>
            <pc:docMk/>
            <pc:sldMk cId="703828350" sldId="423"/>
            <ac:picMk id="15" creationId="{CAF6F335-6628-B8CB-27DD-542B7A765C64}"/>
          </ac:picMkLst>
        </pc:picChg>
      </pc:sldChg>
      <pc:sldChg chg="add del">
        <pc:chgData name="Jason Sitomer" userId="8f6aef38-65d6-4904-a42f-bf42d707a12f" providerId="ADAL" clId="{0A796C63-D0FD-4D2D-8F5C-478B83FE5D07}" dt="2023-10-13T03:47:04.559" v="4426"/>
        <pc:sldMkLst>
          <pc:docMk/>
          <pc:sldMk cId="2176823500" sldId="423"/>
        </pc:sldMkLst>
      </pc:sldChg>
      <pc:sldChg chg="addSp delSp modSp add mod modAnim">
        <pc:chgData name="Jason Sitomer" userId="8f6aef38-65d6-4904-a42f-bf42d707a12f" providerId="ADAL" clId="{0A796C63-D0FD-4D2D-8F5C-478B83FE5D07}" dt="2023-10-13T20:51:39.747" v="5528"/>
        <pc:sldMkLst>
          <pc:docMk/>
          <pc:sldMk cId="1877051310" sldId="424"/>
        </pc:sldMkLst>
        <pc:spChg chg="mod">
          <ac:chgData name="Jason Sitomer" userId="8f6aef38-65d6-4904-a42f-bf42d707a12f" providerId="ADAL" clId="{0A796C63-D0FD-4D2D-8F5C-478B83FE5D07}" dt="2023-10-13T20:38:17.991" v="5453" actId="6549"/>
          <ac:spMkLst>
            <pc:docMk/>
            <pc:sldMk cId="1877051310" sldId="424"/>
            <ac:spMk id="3" creationId="{1845A771-C83E-0A41-A9AC-1347FEBA40BD}"/>
          </ac:spMkLst>
        </pc:spChg>
        <pc:spChg chg="add del mod">
          <ac:chgData name="Jason Sitomer" userId="8f6aef38-65d6-4904-a42f-bf42d707a12f" providerId="ADAL" clId="{0A796C63-D0FD-4D2D-8F5C-478B83FE5D07}" dt="2023-10-13T20:49:23.596" v="5518" actId="478"/>
          <ac:spMkLst>
            <pc:docMk/>
            <pc:sldMk cId="1877051310" sldId="424"/>
            <ac:spMk id="7" creationId="{576DA173-1701-7950-D725-C118CFA38E4D}"/>
          </ac:spMkLst>
        </pc:spChg>
        <pc:picChg chg="add mod">
          <ac:chgData name="Jason Sitomer" userId="8f6aef38-65d6-4904-a42f-bf42d707a12f" providerId="ADAL" clId="{0A796C63-D0FD-4D2D-8F5C-478B83FE5D07}" dt="2023-10-13T20:04:23.690" v="4918" actId="1076"/>
          <ac:picMkLst>
            <pc:docMk/>
            <pc:sldMk cId="1877051310" sldId="424"/>
            <ac:picMk id="6" creationId="{BF407BDD-E538-E0EC-E53B-9DAA46AC3348}"/>
          </ac:picMkLst>
        </pc:picChg>
        <pc:picChg chg="add del mod">
          <ac:chgData name="Jason Sitomer" userId="8f6aef38-65d6-4904-a42f-bf42d707a12f" providerId="ADAL" clId="{0A796C63-D0FD-4D2D-8F5C-478B83FE5D07}" dt="2023-10-13T20:50:09.986" v="5521" actId="478"/>
          <ac:picMkLst>
            <pc:docMk/>
            <pc:sldMk cId="1877051310" sldId="424"/>
            <ac:picMk id="1026" creationId="{BDAFDE7F-021F-5D93-95E0-672E1D77D221}"/>
          </ac:picMkLst>
        </pc:picChg>
        <pc:picChg chg="add mod">
          <ac:chgData name="Jason Sitomer" userId="8f6aef38-65d6-4904-a42f-bf42d707a12f" providerId="ADAL" clId="{0A796C63-D0FD-4D2D-8F5C-478B83FE5D07}" dt="2023-10-13T20:51:17.358" v="5526" actId="14100"/>
          <ac:picMkLst>
            <pc:docMk/>
            <pc:sldMk cId="1877051310" sldId="424"/>
            <ac:picMk id="1028" creationId="{564037B7-5FA0-8CBA-EC63-3B5F9A1305A0}"/>
          </ac:picMkLst>
        </pc:picChg>
      </pc:sldChg>
      <pc:sldChg chg="addSp delSp modSp add mod modAnim">
        <pc:chgData name="Jason Sitomer" userId="8f6aef38-65d6-4904-a42f-bf42d707a12f" providerId="ADAL" clId="{0A796C63-D0FD-4D2D-8F5C-478B83FE5D07}" dt="2023-10-13T20:43:52.828" v="5479"/>
        <pc:sldMkLst>
          <pc:docMk/>
          <pc:sldMk cId="1050447560" sldId="425"/>
        </pc:sldMkLst>
        <pc:spChg chg="mod">
          <ac:chgData name="Jason Sitomer" userId="8f6aef38-65d6-4904-a42f-bf42d707a12f" providerId="ADAL" clId="{0A796C63-D0FD-4D2D-8F5C-478B83FE5D07}" dt="2023-10-13T20:13:15.674" v="5296" actId="20577"/>
          <ac:spMkLst>
            <pc:docMk/>
            <pc:sldMk cId="1050447560" sldId="425"/>
            <ac:spMk id="2" creationId="{49673E83-3268-43B9-A399-C4D2F1037DEB}"/>
          </ac:spMkLst>
        </pc:spChg>
        <pc:spChg chg="mod">
          <ac:chgData name="Jason Sitomer" userId="8f6aef38-65d6-4904-a42f-bf42d707a12f" providerId="ADAL" clId="{0A796C63-D0FD-4D2D-8F5C-478B83FE5D07}" dt="2023-10-13T20:05:14.470" v="4930" actId="20577"/>
          <ac:spMkLst>
            <pc:docMk/>
            <pc:sldMk cId="1050447560" sldId="425"/>
            <ac:spMk id="3" creationId="{1845A771-C83E-0A41-A9AC-1347FEBA40BD}"/>
          </ac:spMkLst>
        </pc:spChg>
        <pc:spChg chg="add del mod">
          <ac:chgData name="Jason Sitomer" userId="8f6aef38-65d6-4904-a42f-bf42d707a12f" providerId="ADAL" clId="{0A796C63-D0FD-4D2D-8F5C-478B83FE5D07}" dt="2023-10-13T20:05:26.072" v="4936" actId="47"/>
          <ac:spMkLst>
            <pc:docMk/>
            <pc:sldMk cId="1050447560" sldId="425"/>
            <ac:spMk id="5" creationId="{983B9509-7730-9D52-98DF-B08C65B49354}"/>
          </ac:spMkLst>
        </pc:spChg>
        <pc:spChg chg="add mod">
          <ac:chgData name="Jason Sitomer" userId="8f6aef38-65d6-4904-a42f-bf42d707a12f" providerId="ADAL" clId="{0A796C63-D0FD-4D2D-8F5C-478B83FE5D07}" dt="2023-10-13T20:06:46.519" v="5172" actId="20577"/>
          <ac:spMkLst>
            <pc:docMk/>
            <pc:sldMk cId="1050447560" sldId="425"/>
            <ac:spMk id="7" creationId="{46675E00-553B-FE14-FDBF-B3FD1BBACE39}"/>
          </ac:spMkLst>
        </pc:spChg>
        <pc:spChg chg="add mod">
          <ac:chgData name="Jason Sitomer" userId="8f6aef38-65d6-4904-a42f-bf42d707a12f" providerId="ADAL" clId="{0A796C63-D0FD-4D2D-8F5C-478B83FE5D07}" dt="2023-10-13T20:13:06.308" v="5292" actId="1035"/>
          <ac:spMkLst>
            <pc:docMk/>
            <pc:sldMk cId="1050447560" sldId="425"/>
            <ac:spMk id="12" creationId="{CCDA254C-63E9-C196-F499-2E064E63350E}"/>
          </ac:spMkLst>
        </pc:spChg>
        <pc:spChg chg="add mod">
          <ac:chgData name="Jason Sitomer" userId="8f6aef38-65d6-4904-a42f-bf42d707a12f" providerId="ADAL" clId="{0A796C63-D0FD-4D2D-8F5C-478B83FE5D07}" dt="2023-10-13T20:13:06.308" v="5292" actId="1035"/>
          <ac:spMkLst>
            <pc:docMk/>
            <pc:sldMk cId="1050447560" sldId="425"/>
            <ac:spMk id="13" creationId="{69648C41-B10D-49D4-4866-D5BC1048F314}"/>
          </ac:spMkLst>
        </pc:spChg>
        <pc:spChg chg="add mod">
          <ac:chgData name="Jason Sitomer" userId="8f6aef38-65d6-4904-a42f-bf42d707a12f" providerId="ADAL" clId="{0A796C63-D0FD-4D2D-8F5C-478B83FE5D07}" dt="2023-10-13T20:13:06.308" v="5292" actId="1035"/>
          <ac:spMkLst>
            <pc:docMk/>
            <pc:sldMk cId="1050447560" sldId="425"/>
            <ac:spMk id="14" creationId="{1511F581-5475-BC3E-4490-C802655E6E63}"/>
          </ac:spMkLst>
        </pc:spChg>
        <pc:spChg chg="add mod">
          <ac:chgData name="Jason Sitomer" userId="8f6aef38-65d6-4904-a42f-bf42d707a12f" providerId="ADAL" clId="{0A796C63-D0FD-4D2D-8F5C-478B83FE5D07}" dt="2023-10-13T20:13:06.308" v="5292" actId="1035"/>
          <ac:spMkLst>
            <pc:docMk/>
            <pc:sldMk cId="1050447560" sldId="425"/>
            <ac:spMk id="15" creationId="{13B4B512-DF6D-6675-8530-B7C0DA16CA96}"/>
          </ac:spMkLst>
        </pc:spChg>
        <pc:spChg chg="add mod">
          <ac:chgData name="Jason Sitomer" userId="8f6aef38-65d6-4904-a42f-bf42d707a12f" providerId="ADAL" clId="{0A796C63-D0FD-4D2D-8F5C-478B83FE5D07}" dt="2023-10-13T20:13:06.308" v="5292" actId="1035"/>
          <ac:spMkLst>
            <pc:docMk/>
            <pc:sldMk cId="1050447560" sldId="425"/>
            <ac:spMk id="16" creationId="{8E7243A4-F886-A589-1CA9-B51D707C5D66}"/>
          </ac:spMkLst>
        </pc:spChg>
        <pc:spChg chg="add mod">
          <ac:chgData name="Jason Sitomer" userId="8f6aef38-65d6-4904-a42f-bf42d707a12f" providerId="ADAL" clId="{0A796C63-D0FD-4D2D-8F5C-478B83FE5D07}" dt="2023-10-13T20:13:06.308" v="5292" actId="1035"/>
          <ac:spMkLst>
            <pc:docMk/>
            <pc:sldMk cId="1050447560" sldId="425"/>
            <ac:spMk id="17" creationId="{A0797296-4823-CD59-2EE2-D0543A290B1B}"/>
          </ac:spMkLst>
        </pc:spChg>
        <pc:spChg chg="add mod">
          <ac:chgData name="Jason Sitomer" userId="8f6aef38-65d6-4904-a42f-bf42d707a12f" providerId="ADAL" clId="{0A796C63-D0FD-4D2D-8F5C-478B83FE5D07}" dt="2023-10-13T20:13:06.308" v="5292" actId="1035"/>
          <ac:spMkLst>
            <pc:docMk/>
            <pc:sldMk cId="1050447560" sldId="425"/>
            <ac:spMk id="18" creationId="{746834BA-0BE5-CDD9-A757-D82DDBACD3BE}"/>
          </ac:spMkLst>
        </pc:spChg>
        <pc:spChg chg="add mod">
          <ac:chgData name="Jason Sitomer" userId="8f6aef38-65d6-4904-a42f-bf42d707a12f" providerId="ADAL" clId="{0A796C63-D0FD-4D2D-8F5C-478B83FE5D07}" dt="2023-10-13T20:13:06.308" v="5292" actId="1035"/>
          <ac:spMkLst>
            <pc:docMk/>
            <pc:sldMk cId="1050447560" sldId="425"/>
            <ac:spMk id="19" creationId="{DD077B0D-2B80-A50B-8ED6-54CC5DA2AE70}"/>
          </ac:spMkLst>
        </pc:spChg>
        <pc:spChg chg="add del mod">
          <ac:chgData name="Jason Sitomer" userId="8f6aef38-65d6-4904-a42f-bf42d707a12f" providerId="ADAL" clId="{0A796C63-D0FD-4D2D-8F5C-478B83FE5D07}" dt="2023-10-13T20:10:18.849" v="5265"/>
          <ac:spMkLst>
            <pc:docMk/>
            <pc:sldMk cId="1050447560" sldId="425"/>
            <ac:spMk id="20" creationId="{6B116FB8-B4FB-06C0-9A06-A25C4666A178}"/>
          </ac:spMkLst>
        </pc:spChg>
        <pc:spChg chg="add mod">
          <ac:chgData name="Jason Sitomer" userId="8f6aef38-65d6-4904-a42f-bf42d707a12f" providerId="ADAL" clId="{0A796C63-D0FD-4D2D-8F5C-478B83FE5D07}" dt="2023-10-13T20:13:06.308" v="5292" actId="1035"/>
          <ac:spMkLst>
            <pc:docMk/>
            <pc:sldMk cId="1050447560" sldId="425"/>
            <ac:spMk id="21" creationId="{FAE97C74-9AE6-059C-D9FA-1B664FDB8CE6}"/>
          </ac:spMkLst>
        </pc:spChg>
        <pc:spChg chg="add mod">
          <ac:chgData name="Jason Sitomer" userId="8f6aef38-65d6-4904-a42f-bf42d707a12f" providerId="ADAL" clId="{0A796C63-D0FD-4D2D-8F5C-478B83FE5D07}" dt="2023-10-13T20:14:10.971" v="5376" actId="1076"/>
          <ac:spMkLst>
            <pc:docMk/>
            <pc:sldMk cId="1050447560" sldId="425"/>
            <ac:spMk id="22" creationId="{C7543AA7-72EC-08B5-2790-C03E2EDD23F5}"/>
          </ac:spMkLst>
        </pc:spChg>
        <pc:spChg chg="add mod">
          <ac:chgData name="Jason Sitomer" userId="8f6aef38-65d6-4904-a42f-bf42d707a12f" providerId="ADAL" clId="{0A796C63-D0FD-4D2D-8F5C-478B83FE5D07}" dt="2023-10-13T20:13:42.271" v="5372" actId="1076"/>
          <ac:spMkLst>
            <pc:docMk/>
            <pc:sldMk cId="1050447560" sldId="425"/>
            <ac:spMk id="23" creationId="{6AE1A83D-02D6-70A8-04AA-2DFFB462D09A}"/>
          </ac:spMkLst>
        </pc:spChg>
        <pc:spChg chg="add mod">
          <ac:chgData name="Jason Sitomer" userId="8f6aef38-65d6-4904-a42f-bf42d707a12f" providerId="ADAL" clId="{0A796C63-D0FD-4D2D-8F5C-478B83FE5D07}" dt="2023-10-13T20:35:27.356" v="5441" actId="208"/>
          <ac:spMkLst>
            <pc:docMk/>
            <pc:sldMk cId="1050447560" sldId="425"/>
            <ac:spMk id="24" creationId="{5E59C3BB-1BF8-18BE-91F9-D4126E44E0E7}"/>
          </ac:spMkLst>
        </pc:spChg>
        <pc:spChg chg="add del mod">
          <ac:chgData name="Jason Sitomer" userId="8f6aef38-65d6-4904-a42f-bf42d707a12f" providerId="ADAL" clId="{0A796C63-D0FD-4D2D-8F5C-478B83FE5D07}" dt="2023-10-13T20:41:04.985" v="5460"/>
          <ac:spMkLst>
            <pc:docMk/>
            <pc:sldMk cId="1050447560" sldId="425"/>
            <ac:spMk id="25" creationId="{8E5FE1BA-F2F0-49DB-4C3B-89B7F2A60024}"/>
          </ac:spMkLst>
        </pc:spChg>
        <pc:spChg chg="add mod">
          <ac:chgData name="Jason Sitomer" userId="8f6aef38-65d6-4904-a42f-bf42d707a12f" providerId="ADAL" clId="{0A796C63-D0FD-4D2D-8F5C-478B83FE5D07}" dt="2023-10-13T20:41:22.200" v="5464" actId="1076"/>
          <ac:spMkLst>
            <pc:docMk/>
            <pc:sldMk cId="1050447560" sldId="425"/>
            <ac:spMk id="26" creationId="{46F93A34-FBF2-D3C1-2856-87A98F7C8FD5}"/>
          </ac:spMkLst>
        </pc:spChg>
        <pc:spChg chg="add mod">
          <ac:chgData name="Jason Sitomer" userId="8f6aef38-65d6-4904-a42f-bf42d707a12f" providerId="ADAL" clId="{0A796C63-D0FD-4D2D-8F5C-478B83FE5D07}" dt="2023-10-13T20:43:19.561" v="5474" actId="14100"/>
          <ac:spMkLst>
            <pc:docMk/>
            <pc:sldMk cId="1050447560" sldId="425"/>
            <ac:spMk id="27" creationId="{6F87801E-4FF1-E853-E9F9-BD3B4AF9D16B}"/>
          </ac:spMkLst>
        </pc:spChg>
        <pc:spChg chg="add mod">
          <ac:chgData name="Jason Sitomer" userId="8f6aef38-65d6-4904-a42f-bf42d707a12f" providerId="ADAL" clId="{0A796C63-D0FD-4D2D-8F5C-478B83FE5D07}" dt="2023-10-13T20:43:38.240" v="5477" actId="2085"/>
          <ac:spMkLst>
            <pc:docMk/>
            <pc:sldMk cId="1050447560" sldId="425"/>
            <ac:spMk id="28" creationId="{8A35958E-DD04-43A7-48FD-84E7F45E55EE}"/>
          </ac:spMkLst>
        </pc:spChg>
        <pc:picChg chg="del">
          <ac:chgData name="Jason Sitomer" userId="8f6aef38-65d6-4904-a42f-bf42d707a12f" providerId="ADAL" clId="{0A796C63-D0FD-4D2D-8F5C-478B83FE5D07}" dt="2023-10-13T20:05:18.072" v="4931" actId="478"/>
          <ac:picMkLst>
            <pc:docMk/>
            <pc:sldMk cId="1050447560" sldId="425"/>
            <ac:picMk id="6" creationId="{BF407BDD-E538-E0EC-E53B-9DAA46AC3348}"/>
          </ac:picMkLst>
        </pc:picChg>
        <pc:picChg chg="add mod">
          <ac:chgData name="Jason Sitomer" userId="8f6aef38-65d6-4904-a42f-bf42d707a12f" providerId="ADAL" clId="{0A796C63-D0FD-4D2D-8F5C-478B83FE5D07}" dt="2023-10-13T20:14:04.534" v="5375" actId="1076"/>
          <ac:picMkLst>
            <pc:docMk/>
            <pc:sldMk cId="1050447560" sldId="425"/>
            <ac:picMk id="10" creationId="{8B481E4F-6DED-224F-B838-11235FA19967}"/>
          </ac:picMkLst>
        </pc:picChg>
      </pc:sldChg>
      <pc:sldChg chg="add del">
        <pc:chgData name="Jason Sitomer" userId="8f6aef38-65d6-4904-a42f-bf42d707a12f" providerId="ADAL" clId="{0A796C63-D0FD-4D2D-8F5C-478B83FE5D07}" dt="2023-10-13T20:04:09.661" v="4914"/>
        <pc:sldMkLst>
          <pc:docMk/>
          <pc:sldMk cId="2399315715" sldId="425"/>
        </pc:sldMkLst>
      </pc:sldChg>
      <pc:sldChg chg="add del">
        <pc:chgData name="Jason Sitomer" userId="8f6aef38-65d6-4904-a42f-bf42d707a12f" providerId="ADAL" clId="{0A796C63-D0FD-4D2D-8F5C-478B83FE5D07}" dt="2023-10-13T20:05:28.426" v="4937" actId="47"/>
        <pc:sldMkLst>
          <pc:docMk/>
          <pc:sldMk cId="599164049" sldId="426"/>
        </pc:sldMkLst>
      </pc:sldChg>
      <pc:sldChg chg="addSp delSp modSp add mod modAnim">
        <pc:chgData name="Jason Sitomer" userId="8f6aef38-65d6-4904-a42f-bf42d707a12f" providerId="ADAL" clId="{0A796C63-D0FD-4D2D-8F5C-478B83FE5D07}" dt="2023-10-13T21:02:32.371" v="5546"/>
        <pc:sldMkLst>
          <pc:docMk/>
          <pc:sldMk cId="2008529007" sldId="426"/>
        </pc:sldMkLst>
        <pc:spChg chg="mod">
          <ac:chgData name="Jason Sitomer" userId="8f6aef38-65d6-4904-a42f-bf42d707a12f" providerId="ADAL" clId="{0A796C63-D0FD-4D2D-8F5C-478B83FE5D07}" dt="2023-10-13T20:38:03.624" v="5447" actId="20577"/>
          <ac:spMkLst>
            <pc:docMk/>
            <pc:sldMk cId="2008529007" sldId="426"/>
            <ac:spMk id="3" creationId="{1845A771-C83E-0A41-A9AC-1347FEBA40BD}"/>
          </ac:spMkLst>
        </pc:spChg>
        <pc:picChg chg="del">
          <ac:chgData name="Jason Sitomer" userId="8f6aef38-65d6-4904-a42f-bf42d707a12f" providerId="ADAL" clId="{0A796C63-D0FD-4D2D-8F5C-478B83FE5D07}" dt="2023-10-13T20:42:16.807" v="5467" actId="478"/>
          <ac:picMkLst>
            <pc:docMk/>
            <pc:sldMk cId="2008529007" sldId="426"/>
            <ac:picMk id="6" creationId="{BF407BDD-E538-E0EC-E53B-9DAA46AC3348}"/>
          </ac:picMkLst>
        </pc:picChg>
        <pc:picChg chg="add mod">
          <ac:chgData name="Jason Sitomer" userId="8f6aef38-65d6-4904-a42f-bf42d707a12f" providerId="ADAL" clId="{0A796C63-D0FD-4D2D-8F5C-478B83FE5D07}" dt="2023-10-13T20:42:21.990" v="5470" actId="1076"/>
          <ac:picMkLst>
            <pc:docMk/>
            <pc:sldMk cId="2008529007" sldId="426"/>
            <ac:picMk id="7" creationId="{27DB72BD-02A5-4010-7F27-F249DBE0DA8E}"/>
          </ac:picMkLst>
        </pc:picChg>
        <pc:picChg chg="add del mod">
          <ac:chgData name="Jason Sitomer" userId="8f6aef38-65d6-4904-a42f-bf42d707a12f" providerId="ADAL" clId="{0A796C63-D0FD-4D2D-8F5C-478B83FE5D07}" dt="2023-10-13T21:01:26.124" v="5537" actId="478"/>
          <ac:picMkLst>
            <pc:docMk/>
            <pc:sldMk cId="2008529007" sldId="426"/>
            <ac:picMk id="3074" creationId="{ECEA4B7C-90D0-95E3-5D14-1E5FCEC71579}"/>
          </ac:picMkLst>
        </pc:picChg>
        <pc:picChg chg="add mod">
          <ac:chgData name="Jason Sitomer" userId="8f6aef38-65d6-4904-a42f-bf42d707a12f" providerId="ADAL" clId="{0A796C63-D0FD-4D2D-8F5C-478B83FE5D07}" dt="2023-10-13T21:02:04.105" v="5544" actId="1076"/>
          <ac:picMkLst>
            <pc:docMk/>
            <pc:sldMk cId="2008529007" sldId="426"/>
            <ac:picMk id="3076" creationId="{9087649F-1EB3-3E27-DC42-1E2DCFDB285D}"/>
          </ac:picMkLst>
        </pc:picChg>
      </pc:sldChg>
      <pc:sldChg chg="addSp delSp modSp add mod modAnim">
        <pc:chgData name="Jason Sitomer" userId="8f6aef38-65d6-4904-a42f-bf42d707a12f" providerId="ADAL" clId="{0A796C63-D0FD-4D2D-8F5C-478B83FE5D07}" dt="2023-10-13T20:57:04.459" v="5534" actId="14100"/>
        <pc:sldMkLst>
          <pc:docMk/>
          <pc:sldMk cId="3350839628" sldId="427"/>
        </pc:sldMkLst>
        <pc:spChg chg="mod">
          <ac:chgData name="Jason Sitomer" userId="8f6aef38-65d6-4904-a42f-bf42d707a12f" providerId="ADAL" clId="{0A796C63-D0FD-4D2D-8F5C-478B83FE5D07}" dt="2023-10-13T20:40:10.543" v="5456" actId="6549"/>
          <ac:spMkLst>
            <pc:docMk/>
            <pc:sldMk cId="3350839628" sldId="427"/>
            <ac:spMk id="3" creationId="{1845A771-C83E-0A41-A9AC-1347FEBA40BD}"/>
          </ac:spMkLst>
        </pc:spChg>
        <pc:picChg chg="del">
          <ac:chgData name="Jason Sitomer" userId="8f6aef38-65d6-4904-a42f-bf42d707a12f" providerId="ADAL" clId="{0A796C63-D0FD-4D2D-8F5C-478B83FE5D07}" dt="2023-10-13T20:46:26.697" v="5480" actId="478"/>
          <ac:picMkLst>
            <pc:docMk/>
            <pc:sldMk cId="3350839628" sldId="427"/>
            <ac:picMk id="6" creationId="{BF407BDD-E538-E0EC-E53B-9DAA46AC3348}"/>
          </ac:picMkLst>
        </pc:picChg>
        <pc:picChg chg="add mod modCrop">
          <ac:chgData name="Jason Sitomer" userId="8f6aef38-65d6-4904-a42f-bf42d707a12f" providerId="ADAL" clId="{0A796C63-D0FD-4D2D-8F5C-478B83FE5D07}" dt="2023-10-13T20:47:39.145" v="5494" actId="1076"/>
          <ac:picMkLst>
            <pc:docMk/>
            <pc:sldMk cId="3350839628" sldId="427"/>
            <ac:picMk id="7" creationId="{329657AA-F123-FB7F-35EB-BBC42FA782FD}"/>
          </ac:picMkLst>
        </pc:picChg>
        <pc:picChg chg="add mod ord">
          <ac:chgData name="Jason Sitomer" userId="8f6aef38-65d6-4904-a42f-bf42d707a12f" providerId="ADAL" clId="{0A796C63-D0FD-4D2D-8F5C-478B83FE5D07}" dt="2023-10-13T20:49:00.532" v="5503" actId="166"/>
          <ac:picMkLst>
            <pc:docMk/>
            <pc:sldMk cId="3350839628" sldId="427"/>
            <ac:picMk id="10" creationId="{BD40805F-3117-2256-473E-1DB00EC785D6}"/>
          </ac:picMkLst>
        </pc:picChg>
        <pc:picChg chg="add mod ord">
          <ac:chgData name="Jason Sitomer" userId="8f6aef38-65d6-4904-a42f-bf42d707a12f" providerId="ADAL" clId="{0A796C63-D0FD-4D2D-8F5C-478B83FE5D07}" dt="2023-10-13T20:49:05.087" v="5504" actId="166"/>
          <ac:picMkLst>
            <pc:docMk/>
            <pc:sldMk cId="3350839628" sldId="427"/>
            <ac:picMk id="13" creationId="{9D5B1BD1-CCB7-77BF-D74B-713413F4B74B}"/>
          </ac:picMkLst>
        </pc:picChg>
        <pc:picChg chg="add mod">
          <ac:chgData name="Jason Sitomer" userId="8f6aef38-65d6-4904-a42f-bf42d707a12f" providerId="ADAL" clId="{0A796C63-D0FD-4D2D-8F5C-478B83FE5D07}" dt="2023-10-13T20:57:04.459" v="5534" actId="14100"/>
          <ac:picMkLst>
            <pc:docMk/>
            <pc:sldMk cId="3350839628" sldId="427"/>
            <ac:picMk id="2050" creationId="{FF5E298A-5B79-94F6-E341-F004895E7B7F}"/>
          </ac:picMkLst>
        </pc:picChg>
      </pc:sldChg>
      <pc:sldChg chg="addSp delSp modSp add mod delAnim modAnim">
        <pc:chgData name="Jason Sitomer" userId="8f6aef38-65d6-4904-a42f-bf42d707a12f" providerId="ADAL" clId="{0A796C63-D0FD-4D2D-8F5C-478B83FE5D07}" dt="2023-10-15T03:01:07.020" v="6288"/>
        <pc:sldMkLst>
          <pc:docMk/>
          <pc:sldMk cId="3342364461" sldId="428"/>
        </pc:sldMkLst>
        <pc:spChg chg="mod">
          <ac:chgData name="Jason Sitomer" userId="8f6aef38-65d6-4904-a42f-bf42d707a12f" providerId="ADAL" clId="{0A796C63-D0FD-4D2D-8F5C-478B83FE5D07}" dt="2023-10-14T03:51:07.636" v="5916" actId="20577"/>
          <ac:spMkLst>
            <pc:docMk/>
            <pc:sldMk cId="3342364461" sldId="428"/>
            <ac:spMk id="3" creationId="{1845A771-C83E-0A41-A9AC-1347FEBA40BD}"/>
          </ac:spMkLst>
        </pc:spChg>
        <pc:spChg chg="add mod">
          <ac:chgData name="Jason Sitomer" userId="8f6aef38-65d6-4904-a42f-bf42d707a12f" providerId="ADAL" clId="{0A796C63-D0FD-4D2D-8F5C-478B83FE5D07}" dt="2023-10-15T02:59:20.720" v="6256" actId="1076"/>
          <ac:spMkLst>
            <pc:docMk/>
            <pc:sldMk cId="3342364461" sldId="428"/>
            <ac:spMk id="8" creationId="{AF10F53B-0A6D-D488-BFEA-987D5AD5A2DF}"/>
          </ac:spMkLst>
        </pc:spChg>
        <pc:spChg chg="add mod">
          <ac:chgData name="Jason Sitomer" userId="8f6aef38-65d6-4904-a42f-bf42d707a12f" providerId="ADAL" clId="{0A796C63-D0FD-4D2D-8F5C-478B83FE5D07}" dt="2023-10-15T02:59:20.720" v="6256" actId="1076"/>
          <ac:spMkLst>
            <pc:docMk/>
            <pc:sldMk cId="3342364461" sldId="428"/>
            <ac:spMk id="10" creationId="{59D7BB49-C42B-90D6-6917-08A984360149}"/>
          </ac:spMkLst>
        </pc:spChg>
        <pc:spChg chg="del">
          <ac:chgData name="Jason Sitomer" userId="8f6aef38-65d6-4904-a42f-bf42d707a12f" providerId="ADAL" clId="{0A796C63-D0FD-4D2D-8F5C-478B83FE5D07}" dt="2023-10-14T03:51:17.981" v="5922" actId="478"/>
          <ac:spMkLst>
            <pc:docMk/>
            <pc:sldMk cId="3342364461" sldId="428"/>
            <ac:spMk id="13" creationId="{5315DA69-B9AE-89F1-EAE3-AC49187C682B}"/>
          </ac:spMkLst>
        </pc:spChg>
        <pc:spChg chg="add mod">
          <ac:chgData name="Jason Sitomer" userId="8f6aef38-65d6-4904-a42f-bf42d707a12f" providerId="ADAL" clId="{0A796C63-D0FD-4D2D-8F5C-478B83FE5D07}" dt="2023-10-15T02:59:20.720" v="6256" actId="1076"/>
          <ac:spMkLst>
            <pc:docMk/>
            <pc:sldMk cId="3342364461" sldId="428"/>
            <ac:spMk id="14" creationId="{12693B46-8A65-3219-1327-738CCA39BB63}"/>
          </ac:spMkLst>
        </pc:spChg>
        <pc:spChg chg="del">
          <ac:chgData name="Jason Sitomer" userId="8f6aef38-65d6-4904-a42f-bf42d707a12f" providerId="ADAL" clId="{0A796C63-D0FD-4D2D-8F5C-478B83FE5D07}" dt="2023-10-14T03:51:17.116" v="5921" actId="478"/>
          <ac:spMkLst>
            <pc:docMk/>
            <pc:sldMk cId="3342364461" sldId="428"/>
            <ac:spMk id="16" creationId="{D855CAB1-8DEF-FFA5-B8EA-2B62475FF6A3}"/>
          </ac:spMkLst>
        </pc:spChg>
        <pc:spChg chg="del">
          <ac:chgData name="Jason Sitomer" userId="8f6aef38-65d6-4904-a42f-bf42d707a12f" providerId="ADAL" clId="{0A796C63-D0FD-4D2D-8F5C-478B83FE5D07}" dt="2023-10-14T03:51:17.116" v="5921" actId="478"/>
          <ac:spMkLst>
            <pc:docMk/>
            <pc:sldMk cId="3342364461" sldId="428"/>
            <ac:spMk id="17" creationId="{996A6375-52F9-1123-C098-BF48CE8E8383}"/>
          </ac:spMkLst>
        </pc:spChg>
        <pc:spChg chg="del">
          <ac:chgData name="Jason Sitomer" userId="8f6aef38-65d6-4904-a42f-bf42d707a12f" providerId="ADAL" clId="{0A796C63-D0FD-4D2D-8F5C-478B83FE5D07}" dt="2023-10-14T03:51:17.116" v="5921" actId="478"/>
          <ac:spMkLst>
            <pc:docMk/>
            <pc:sldMk cId="3342364461" sldId="428"/>
            <ac:spMk id="18" creationId="{CE850364-52C0-7391-7878-1E01C0C037AB}"/>
          </ac:spMkLst>
        </pc:spChg>
        <pc:spChg chg="del">
          <ac:chgData name="Jason Sitomer" userId="8f6aef38-65d6-4904-a42f-bf42d707a12f" providerId="ADAL" clId="{0A796C63-D0FD-4D2D-8F5C-478B83FE5D07}" dt="2023-10-14T03:51:17.116" v="5921" actId="478"/>
          <ac:spMkLst>
            <pc:docMk/>
            <pc:sldMk cId="3342364461" sldId="428"/>
            <ac:spMk id="19" creationId="{E64D2F35-02AA-F43B-BC3D-E85E11F157E5}"/>
          </ac:spMkLst>
        </pc:spChg>
        <pc:spChg chg="del">
          <ac:chgData name="Jason Sitomer" userId="8f6aef38-65d6-4904-a42f-bf42d707a12f" providerId="ADAL" clId="{0A796C63-D0FD-4D2D-8F5C-478B83FE5D07}" dt="2023-10-14T03:51:17.116" v="5921" actId="478"/>
          <ac:spMkLst>
            <pc:docMk/>
            <pc:sldMk cId="3342364461" sldId="428"/>
            <ac:spMk id="20" creationId="{FCE9EC5A-07B4-5D2E-A1EF-FD7C8C1E035F}"/>
          </ac:spMkLst>
        </pc:spChg>
        <pc:spChg chg="add mod">
          <ac:chgData name="Jason Sitomer" userId="8f6aef38-65d6-4904-a42f-bf42d707a12f" providerId="ADAL" clId="{0A796C63-D0FD-4D2D-8F5C-478B83FE5D07}" dt="2023-10-15T02:59:20.720" v="6256" actId="1076"/>
          <ac:spMkLst>
            <pc:docMk/>
            <pc:sldMk cId="3342364461" sldId="428"/>
            <ac:spMk id="21" creationId="{3B395CD1-E38D-C1DA-8A0C-714F072980F3}"/>
          </ac:spMkLst>
        </pc:spChg>
        <pc:spChg chg="del">
          <ac:chgData name="Jason Sitomer" userId="8f6aef38-65d6-4904-a42f-bf42d707a12f" providerId="ADAL" clId="{0A796C63-D0FD-4D2D-8F5C-478B83FE5D07}" dt="2023-10-14T03:51:11.527" v="5917" actId="478"/>
          <ac:spMkLst>
            <pc:docMk/>
            <pc:sldMk cId="3342364461" sldId="428"/>
            <ac:spMk id="22" creationId="{E179E885-BF64-6C62-5AA4-A5107DD350BA}"/>
          </ac:spMkLst>
        </pc:spChg>
        <pc:spChg chg="add mod">
          <ac:chgData name="Jason Sitomer" userId="8f6aef38-65d6-4904-a42f-bf42d707a12f" providerId="ADAL" clId="{0A796C63-D0FD-4D2D-8F5C-478B83FE5D07}" dt="2023-10-15T02:59:20.720" v="6256" actId="1076"/>
          <ac:spMkLst>
            <pc:docMk/>
            <pc:sldMk cId="3342364461" sldId="428"/>
            <ac:spMk id="23" creationId="{324ABF6F-FBE4-A0BA-5384-196C00BCFC58}"/>
          </ac:spMkLst>
        </pc:spChg>
        <pc:spChg chg="add mod">
          <ac:chgData name="Jason Sitomer" userId="8f6aef38-65d6-4904-a42f-bf42d707a12f" providerId="ADAL" clId="{0A796C63-D0FD-4D2D-8F5C-478B83FE5D07}" dt="2023-10-15T02:59:50.450" v="6261" actId="1038"/>
          <ac:spMkLst>
            <pc:docMk/>
            <pc:sldMk cId="3342364461" sldId="428"/>
            <ac:spMk id="26" creationId="{7496CDF4-DC8F-00CA-F899-D6767B05275A}"/>
          </ac:spMkLst>
        </pc:spChg>
        <pc:spChg chg="add mod">
          <ac:chgData name="Jason Sitomer" userId="8f6aef38-65d6-4904-a42f-bf42d707a12f" providerId="ADAL" clId="{0A796C63-D0FD-4D2D-8F5C-478B83FE5D07}" dt="2023-10-15T03:01:00.746" v="6287" actId="20577"/>
          <ac:spMkLst>
            <pc:docMk/>
            <pc:sldMk cId="3342364461" sldId="428"/>
            <ac:spMk id="27" creationId="{7BAA8090-0FB9-5BC6-4FDD-8519FB8D3D54}"/>
          </ac:spMkLst>
        </pc:spChg>
        <pc:picChg chg="add mod">
          <ac:chgData name="Jason Sitomer" userId="8f6aef38-65d6-4904-a42f-bf42d707a12f" providerId="ADAL" clId="{0A796C63-D0FD-4D2D-8F5C-478B83FE5D07}" dt="2023-10-15T02:59:20.720" v="6256" actId="1076"/>
          <ac:picMkLst>
            <pc:docMk/>
            <pc:sldMk cId="3342364461" sldId="428"/>
            <ac:picMk id="6" creationId="{BBAE8527-3C96-176D-06FC-0983869F41F2}"/>
          </ac:picMkLst>
        </pc:picChg>
        <pc:picChg chg="del">
          <ac:chgData name="Jason Sitomer" userId="8f6aef38-65d6-4904-a42f-bf42d707a12f" providerId="ADAL" clId="{0A796C63-D0FD-4D2D-8F5C-478B83FE5D07}" dt="2023-10-14T03:51:12.774" v="5918" actId="478"/>
          <ac:picMkLst>
            <pc:docMk/>
            <pc:sldMk cId="3342364461" sldId="428"/>
            <ac:picMk id="7" creationId="{06D58B3C-2004-0D97-D732-227C4A463226}"/>
          </ac:picMkLst>
        </pc:picChg>
        <pc:picChg chg="del">
          <ac:chgData name="Jason Sitomer" userId="8f6aef38-65d6-4904-a42f-bf42d707a12f" providerId="ADAL" clId="{0A796C63-D0FD-4D2D-8F5C-478B83FE5D07}" dt="2023-10-14T03:51:14.614" v="5919" actId="478"/>
          <ac:picMkLst>
            <pc:docMk/>
            <pc:sldMk cId="3342364461" sldId="428"/>
            <ac:picMk id="12" creationId="{58F19E13-C2F9-E3A5-2116-D17B314C9F23}"/>
          </ac:picMkLst>
        </pc:picChg>
        <pc:picChg chg="del">
          <ac:chgData name="Jason Sitomer" userId="8f6aef38-65d6-4904-a42f-bf42d707a12f" providerId="ADAL" clId="{0A796C63-D0FD-4D2D-8F5C-478B83FE5D07}" dt="2023-10-14T03:51:15.457" v="5920" actId="478"/>
          <ac:picMkLst>
            <pc:docMk/>
            <pc:sldMk cId="3342364461" sldId="428"/>
            <ac:picMk id="15" creationId="{CAF6F335-6628-B8CB-27DD-542B7A765C64}"/>
          </ac:picMkLst>
        </pc:picChg>
        <pc:picChg chg="add mod">
          <ac:chgData name="Jason Sitomer" userId="8f6aef38-65d6-4904-a42f-bf42d707a12f" providerId="ADAL" clId="{0A796C63-D0FD-4D2D-8F5C-478B83FE5D07}" dt="2023-10-15T02:59:29.902" v="6258" actId="14100"/>
          <ac:picMkLst>
            <pc:docMk/>
            <pc:sldMk cId="3342364461" sldId="428"/>
            <ac:picMk id="25" creationId="{3408716F-D78E-B744-E33B-1A13338919F2}"/>
          </ac:picMkLst>
        </pc:picChg>
      </pc:sldChg>
      <pc:sldChg chg="addSp delSp modSp add mod delAnim modAnim">
        <pc:chgData name="Jason Sitomer" userId="8f6aef38-65d6-4904-a42f-bf42d707a12f" providerId="ADAL" clId="{0A796C63-D0FD-4D2D-8F5C-478B83FE5D07}" dt="2023-10-15T03:25:17.647" v="6693"/>
        <pc:sldMkLst>
          <pc:docMk/>
          <pc:sldMk cId="711318202" sldId="429"/>
        </pc:sldMkLst>
        <pc:spChg chg="mod">
          <ac:chgData name="Jason Sitomer" userId="8f6aef38-65d6-4904-a42f-bf42d707a12f" providerId="ADAL" clId="{0A796C63-D0FD-4D2D-8F5C-478B83FE5D07}" dt="2023-10-15T03:18:26.522" v="6341" actId="20577"/>
          <ac:spMkLst>
            <pc:docMk/>
            <pc:sldMk cId="711318202" sldId="429"/>
            <ac:spMk id="3" creationId="{1845A771-C83E-0A41-A9AC-1347FEBA40BD}"/>
          </ac:spMkLst>
        </pc:spChg>
        <pc:spChg chg="del">
          <ac:chgData name="Jason Sitomer" userId="8f6aef38-65d6-4904-a42f-bf42d707a12f" providerId="ADAL" clId="{0A796C63-D0FD-4D2D-8F5C-478B83FE5D07}" dt="2023-10-15T03:02:09.638" v="6295" actId="478"/>
          <ac:spMkLst>
            <pc:docMk/>
            <pc:sldMk cId="711318202" sldId="429"/>
            <ac:spMk id="13" creationId="{5315DA69-B9AE-89F1-EAE3-AC49187C682B}"/>
          </ac:spMkLst>
        </pc:spChg>
        <pc:spChg chg="add mod">
          <ac:chgData name="Jason Sitomer" userId="8f6aef38-65d6-4904-a42f-bf42d707a12f" providerId="ADAL" clId="{0A796C63-D0FD-4D2D-8F5C-478B83FE5D07}" dt="2023-10-15T03:24:56.322" v="6690" actId="404"/>
          <ac:spMkLst>
            <pc:docMk/>
            <pc:sldMk cId="711318202" sldId="429"/>
            <ac:spMk id="14" creationId="{9DB17624-3010-0918-F17C-09A8B113481C}"/>
          </ac:spMkLst>
        </pc:spChg>
        <pc:spChg chg="del">
          <ac:chgData name="Jason Sitomer" userId="8f6aef38-65d6-4904-a42f-bf42d707a12f" providerId="ADAL" clId="{0A796C63-D0FD-4D2D-8F5C-478B83FE5D07}" dt="2023-10-15T03:02:09.638" v="6295" actId="478"/>
          <ac:spMkLst>
            <pc:docMk/>
            <pc:sldMk cId="711318202" sldId="429"/>
            <ac:spMk id="16" creationId="{D855CAB1-8DEF-FFA5-B8EA-2B62475FF6A3}"/>
          </ac:spMkLst>
        </pc:spChg>
        <pc:spChg chg="del">
          <ac:chgData name="Jason Sitomer" userId="8f6aef38-65d6-4904-a42f-bf42d707a12f" providerId="ADAL" clId="{0A796C63-D0FD-4D2D-8F5C-478B83FE5D07}" dt="2023-10-15T03:02:09.638" v="6295" actId="478"/>
          <ac:spMkLst>
            <pc:docMk/>
            <pc:sldMk cId="711318202" sldId="429"/>
            <ac:spMk id="17" creationId="{996A6375-52F9-1123-C098-BF48CE8E8383}"/>
          </ac:spMkLst>
        </pc:spChg>
        <pc:spChg chg="del">
          <ac:chgData name="Jason Sitomer" userId="8f6aef38-65d6-4904-a42f-bf42d707a12f" providerId="ADAL" clId="{0A796C63-D0FD-4D2D-8F5C-478B83FE5D07}" dt="2023-10-15T03:02:09.638" v="6295" actId="478"/>
          <ac:spMkLst>
            <pc:docMk/>
            <pc:sldMk cId="711318202" sldId="429"/>
            <ac:spMk id="18" creationId="{CE850364-52C0-7391-7878-1E01C0C037AB}"/>
          </ac:spMkLst>
        </pc:spChg>
        <pc:spChg chg="del">
          <ac:chgData name="Jason Sitomer" userId="8f6aef38-65d6-4904-a42f-bf42d707a12f" providerId="ADAL" clId="{0A796C63-D0FD-4D2D-8F5C-478B83FE5D07}" dt="2023-10-15T03:02:09.638" v="6295" actId="478"/>
          <ac:spMkLst>
            <pc:docMk/>
            <pc:sldMk cId="711318202" sldId="429"/>
            <ac:spMk id="19" creationId="{E64D2F35-02AA-F43B-BC3D-E85E11F157E5}"/>
          </ac:spMkLst>
        </pc:spChg>
        <pc:spChg chg="del">
          <ac:chgData name="Jason Sitomer" userId="8f6aef38-65d6-4904-a42f-bf42d707a12f" providerId="ADAL" clId="{0A796C63-D0FD-4D2D-8F5C-478B83FE5D07}" dt="2023-10-15T03:02:09.638" v="6295" actId="478"/>
          <ac:spMkLst>
            <pc:docMk/>
            <pc:sldMk cId="711318202" sldId="429"/>
            <ac:spMk id="20" creationId="{FCE9EC5A-07B4-5D2E-A1EF-FD7C8C1E035F}"/>
          </ac:spMkLst>
        </pc:spChg>
        <pc:spChg chg="del">
          <ac:chgData name="Jason Sitomer" userId="8f6aef38-65d6-4904-a42f-bf42d707a12f" providerId="ADAL" clId="{0A796C63-D0FD-4D2D-8F5C-478B83FE5D07}" dt="2023-10-15T03:02:09.638" v="6295" actId="478"/>
          <ac:spMkLst>
            <pc:docMk/>
            <pc:sldMk cId="711318202" sldId="429"/>
            <ac:spMk id="22" creationId="{E179E885-BF64-6C62-5AA4-A5107DD350BA}"/>
          </ac:spMkLst>
        </pc:spChg>
        <pc:picChg chg="add mod">
          <ac:chgData name="Jason Sitomer" userId="8f6aef38-65d6-4904-a42f-bf42d707a12f" providerId="ADAL" clId="{0A796C63-D0FD-4D2D-8F5C-478B83FE5D07}" dt="2023-10-15T03:17:51.319" v="6318" actId="14100"/>
          <ac:picMkLst>
            <pc:docMk/>
            <pc:sldMk cId="711318202" sldId="429"/>
            <ac:picMk id="6" creationId="{294363C5-208F-5EBB-AB8C-3E2A0DCB2361}"/>
          </ac:picMkLst>
        </pc:picChg>
        <pc:picChg chg="del">
          <ac:chgData name="Jason Sitomer" userId="8f6aef38-65d6-4904-a42f-bf42d707a12f" providerId="ADAL" clId="{0A796C63-D0FD-4D2D-8F5C-478B83FE5D07}" dt="2023-10-15T03:02:09.638" v="6295" actId="478"/>
          <ac:picMkLst>
            <pc:docMk/>
            <pc:sldMk cId="711318202" sldId="429"/>
            <ac:picMk id="7" creationId="{06D58B3C-2004-0D97-D732-227C4A463226}"/>
          </ac:picMkLst>
        </pc:picChg>
        <pc:picChg chg="add mod">
          <ac:chgData name="Jason Sitomer" userId="8f6aef38-65d6-4904-a42f-bf42d707a12f" providerId="ADAL" clId="{0A796C63-D0FD-4D2D-8F5C-478B83FE5D07}" dt="2023-10-15T03:18:15.894" v="6322" actId="1076"/>
          <ac:picMkLst>
            <pc:docMk/>
            <pc:sldMk cId="711318202" sldId="429"/>
            <ac:picMk id="10" creationId="{41F9825B-7F87-5A8E-7B39-8492A5D6CB2E}"/>
          </ac:picMkLst>
        </pc:picChg>
        <pc:picChg chg="del">
          <ac:chgData name="Jason Sitomer" userId="8f6aef38-65d6-4904-a42f-bf42d707a12f" providerId="ADAL" clId="{0A796C63-D0FD-4D2D-8F5C-478B83FE5D07}" dt="2023-10-15T03:02:10.842" v="6296" actId="478"/>
          <ac:picMkLst>
            <pc:docMk/>
            <pc:sldMk cId="711318202" sldId="429"/>
            <ac:picMk id="12" creationId="{58F19E13-C2F9-E3A5-2116-D17B314C9F23}"/>
          </ac:picMkLst>
        </pc:picChg>
        <pc:picChg chg="del">
          <ac:chgData name="Jason Sitomer" userId="8f6aef38-65d6-4904-a42f-bf42d707a12f" providerId="ADAL" clId="{0A796C63-D0FD-4D2D-8F5C-478B83FE5D07}" dt="2023-10-15T03:02:09.638" v="6295" actId="478"/>
          <ac:picMkLst>
            <pc:docMk/>
            <pc:sldMk cId="711318202" sldId="429"/>
            <ac:picMk id="15" creationId="{CAF6F335-6628-B8CB-27DD-542B7A765C64}"/>
          </ac:picMkLst>
        </pc:picChg>
      </pc:sldChg>
      <pc:sldChg chg="add del">
        <pc:chgData name="Jason Sitomer" userId="8f6aef38-65d6-4904-a42f-bf42d707a12f" providerId="ADAL" clId="{0A796C63-D0FD-4D2D-8F5C-478B83FE5D07}" dt="2023-10-15T03:06:04.734" v="6305"/>
        <pc:sldMkLst>
          <pc:docMk/>
          <pc:sldMk cId="1209733437" sldId="430"/>
        </pc:sldMkLst>
      </pc:sldChg>
      <pc:sldChg chg="addSp delSp modSp add mod delAnim modAnim">
        <pc:chgData name="Jason Sitomer" userId="8f6aef38-65d6-4904-a42f-bf42d707a12f" providerId="ADAL" clId="{0A796C63-D0FD-4D2D-8F5C-478B83FE5D07}" dt="2023-10-15T03:28:39.218" v="6795"/>
        <pc:sldMkLst>
          <pc:docMk/>
          <pc:sldMk cId="1596570290" sldId="430"/>
        </pc:sldMkLst>
        <pc:spChg chg="mod ord">
          <ac:chgData name="Jason Sitomer" userId="8f6aef38-65d6-4904-a42f-bf42d707a12f" providerId="ADAL" clId="{0A796C63-D0FD-4D2D-8F5C-478B83FE5D07}" dt="2023-10-15T03:27:29.177" v="6761" actId="20577"/>
          <ac:spMkLst>
            <pc:docMk/>
            <pc:sldMk cId="1596570290" sldId="430"/>
            <ac:spMk id="14" creationId="{9DB17624-3010-0918-F17C-09A8B113481C}"/>
          </ac:spMkLst>
        </pc:spChg>
        <pc:picChg chg="add mod">
          <ac:chgData name="Jason Sitomer" userId="8f6aef38-65d6-4904-a42f-bf42d707a12f" providerId="ADAL" clId="{0A796C63-D0FD-4D2D-8F5C-478B83FE5D07}" dt="2023-10-15T03:26:03.453" v="6697" actId="1076"/>
          <ac:picMkLst>
            <pc:docMk/>
            <pc:sldMk cId="1596570290" sldId="430"/>
            <ac:picMk id="7" creationId="{F3988341-C8BB-852B-59E0-27D44CAC5192}"/>
          </ac:picMkLst>
        </pc:picChg>
        <pc:picChg chg="del">
          <ac:chgData name="Jason Sitomer" userId="8f6aef38-65d6-4904-a42f-bf42d707a12f" providerId="ADAL" clId="{0A796C63-D0FD-4D2D-8F5C-478B83FE5D07}" dt="2023-10-15T03:25:58.453" v="6696" actId="478"/>
          <ac:picMkLst>
            <pc:docMk/>
            <pc:sldMk cId="1596570290" sldId="430"/>
            <ac:picMk id="10" creationId="{41F9825B-7F87-5A8E-7B39-8492A5D6CB2E}"/>
          </ac:picMkLst>
        </pc:picChg>
        <pc:picChg chg="add del">
          <ac:chgData name="Jason Sitomer" userId="8f6aef38-65d6-4904-a42f-bf42d707a12f" providerId="ADAL" clId="{0A796C63-D0FD-4D2D-8F5C-478B83FE5D07}" dt="2023-10-15T03:28:05.195" v="6763" actId="22"/>
          <ac:picMkLst>
            <pc:docMk/>
            <pc:sldMk cId="1596570290" sldId="430"/>
            <ac:picMk id="12" creationId="{86D2A787-48EC-BD7A-5C8A-FB72A3BCC7DB}"/>
          </ac:picMkLst>
        </pc:picChg>
      </pc:sldChg>
      <pc:sldChg chg="add del">
        <pc:chgData name="Jason Sitomer" userId="8f6aef38-65d6-4904-a42f-bf42d707a12f" providerId="ADAL" clId="{0A796C63-D0FD-4D2D-8F5C-478B83FE5D07}" dt="2023-10-15T03:06:01.692" v="6303"/>
        <pc:sldMkLst>
          <pc:docMk/>
          <pc:sldMk cId="2084112140" sldId="430"/>
        </pc:sldMkLst>
      </pc:sldChg>
      <pc:sldChg chg="addSp delSp modSp add mod delAnim modAnim">
        <pc:chgData name="Jason Sitomer" userId="8f6aef38-65d6-4904-a42f-bf42d707a12f" providerId="ADAL" clId="{0A796C63-D0FD-4D2D-8F5C-478B83FE5D07}" dt="2023-10-15T03:35:58.540" v="7021" actId="22"/>
        <pc:sldMkLst>
          <pc:docMk/>
          <pc:sldMk cId="2955752965" sldId="431"/>
        </pc:sldMkLst>
        <pc:spChg chg="mod">
          <ac:chgData name="Jason Sitomer" userId="8f6aef38-65d6-4904-a42f-bf42d707a12f" providerId="ADAL" clId="{0A796C63-D0FD-4D2D-8F5C-478B83FE5D07}" dt="2023-10-15T03:28:23.178" v="6791" actId="20577"/>
          <ac:spMkLst>
            <pc:docMk/>
            <pc:sldMk cId="2955752965" sldId="431"/>
            <ac:spMk id="3" creationId="{1845A771-C83E-0A41-A9AC-1347FEBA40BD}"/>
          </ac:spMkLst>
        </pc:spChg>
        <pc:spChg chg="add mod">
          <ac:chgData name="Jason Sitomer" userId="8f6aef38-65d6-4904-a42f-bf42d707a12f" providerId="ADAL" clId="{0A796C63-D0FD-4D2D-8F5C-478B83FE5D07}" dt="2023-10-15T03:30:21.449" v="6844" actId="20577"/>
          <ac:spMkLst>
            <pc:docMk/>
            <pc:sldMk cId="2955752965" sldId="431"/>
            <ac:spMk id="13" creationId="{6DB3F181-0196-79CA-406E-8B2137701357}"/>
          </ac:spMkLst>
        </pc:spChg>
        <pc:spChg chg="del">
          <ac:chgData name="Jason Sitomer" userId="8f6aef38-65d6-4904-a42f-bf42d707a12f" providerId="ADAL" clId="{0A796C63-D0FD-4D2D-8F5C-478B83FE5D07}" dt="2023-10-15T03:28:30.307" v="6794" actId="478"/>
          <ac:spMkLst>
            <pc:docMk/>
            <pc:sldMk cId="2955752965" sldId="431"/>
            <ac:spMk id="14" creationId="{9DB17624-3010-0918-F17C-09A8B113481C}"/>
          </ac:spMkLst>
        </pc:spChg>
        <pc:spChg chg="add mod">
          <ac:chgData name="Jason Sitomer" userId="8f6aef38-65d6-4904-a42f-bf42d707a12f" providerId="ADAL" clId="{0A796C63-D0FD-4D2D-8F5C-478B83FE5D07}" dt="2023-10-15T03:31:49.639" v="6861" actId="1076"/>
          <ac:spMkLst>
            <pc:docMk/>
            <pc:sldMk cId="2955752965" sldId="431"/>
            <ac:spMk id="19" creationId="{2CE16D18-06D4-2BE4-466D-8D0260F886C9}"/>
          </ac:spMkLst>
        </pc:spChg>
        <pc:spChg chg="add mod">
          <ac:chgData name="Jason Sitomer" userId="8f6aef38-65d6-4904-a42f-bf42d707a12f" providerId="ADAL" clId="{0A796C63-D0FD-4D2D-8F5C-478B83FE5D07}" dt="2023-10-15T03:32:02.465" v="6869" actId="1036"/>
          <ac:spMkLst>
            <pc:docMk/>
            <pc:sldMk cId="2955752965" sldId="431"/>
            <ac:spMk id="20" creationId="{27ABEF5F-11EA-9F63-491C-AE1FD85E0E52}"/>
          </ac:spMkLst>
        </pc:spChg>
        <pc:spChg chg="add mod">
          <ac:chgData name="Jason Sitomer" userId="8f6aef38-65d6-4904-a42f-bf42d707a12f" providerId="ADAL" clId="{0A796C63-D0FD-4D2D-8F5C-478B83FE5D07}" dt="2023-10-15T03:33:30.767" v="6911" actId="1076"/>
          <ac:spMkLst>
            <pc:docMk/>
            <pc:sldMk cId="2955752965" sldId="431"/>
            <ac:spMk id="21" creationId="{FD89DE79-F67F-85D0-5678-A7911E8DC3C9}"/>
          </ac:spMkLst>
        </pc:spChg>
        <pc:spChg chg="add mod">
          <ac:chgData name="Jason Sitomer" userId="8f6aef38-65d6-4904-a42f-bf42d707a12f" providerId="ADAL" clId="{0A796C63-D0FD-4D2D-8F5C-478B83FE5D07}" dt="2023-10-15T03:34:07.475" v="6917" actId="20577"/>
          <ac:spMkLst>
            <pc:docMk/>
            <pc:sldMk cId="2955752965" sldId="431"/>
            <ac:spMk id="22" creationId="{0F05CA9B-8E17-0B5B-105C-B55795DDD46F}"/>
          </ac:spMkLst>
        </pc:spChg>
        <pc:spChg chg="add mod">
          <ac:chgData name="Jason Sitomer" userId="8f6aef38-65d6-4904-a42f-bf42d707a12f" providerId="ADAL" clId="{0A796C63-D0FD-4D2D-8F5C-478B83FE5D07}" dt="2023-10-15T03:34:11.250" v="6918" actId="20577"/>
          <ac:spMkLst>
            <pc:docMk/>
            <pc:sldMk cId="2955752965" sldId="431"/>
            <ac:spMk id="23" creationId="{08DFABC8-87B8-3008-A223-AAC0D891DE1D}"/>
          </ac:spMkLst>
        </pc:spChg>
        <pc:spChg chg="add mod">
          <ac:chgData name="Jason Sitomer" userId="8f6aef38-65d6-4904-a42f-bf42d707a12f" providerId="ADAL" clId="{0A796C63-D0FD-4D2D-8F5C-478B83FE5D07}" dt="2023-10-15T03:35:32.672" v="7019" actId="20577"/>
          <ac:spMkLst>
            <pc:docMk/>
            <pc:sldMk cId="2955752965" sldId="431"/>
            <ac:spMk id="24" creationId="{9D8EFB36-CACE-97F3-B4DF-4513683C676F}"/>
          </ac:spMkLst>
        </pc:spChg>
        <pc:picChg chg="del">
          <ac:chgData name="Jason Sitomer" userId="8f6aef38-65d6-4904-a42f-bf42d707a12f" providerId="ADAL" clId="{0A796C63-D0FD-4D2D-8F5C-478B83FE5D07}" dt="2023-10-15T03:28:27.823" v="6792" actId="478"/>
          <ac:picMkLst>
            <pc:docMk/>
            <pc:sldMk cId="2955752965" sldId="431"/>
            <ac:picMk id="6" creationId="{294363C5-208F-5EBB-AB8C-3E2A0DCB2361}"/>
          </ac:picMkLst>
        </pc:picChg>
        <pc:picChg chg="del">
          <ac:chgData name="Jason Sitomer" userId="8f6aef38-65d6-4904-a42f-bf42d707a12f" providerId="ADAL" clId="{0A796C63-D0FD-4D2D-8F5C-478B83FE5D07}" dt="2023-10-15T03:28:29.090" v="6793" actId="478"/>
          <ac:picMkLst>
            <pc:docMk/>
            <pc:sldMk cId="2955752965" sldId="431"/>
            <ac:picMk id="7" creationId="{F3988341-C8BB-852B-59E0-27D44CAC5192}"/>
          </ac:picMkLst>
        </pc:picChg>
        <pc:picChg chg="add mod">
          <ac:chgData name="Jason Sitomer" userId="8f6aef38-65d6-4904-a42f-bf42d707a12f" providerId="ADAL" clId="{0A796C63-D0FD-4D2D-8F5C-478B83FE5D07}" dt="2023-10-15T03:29:43.205" v="6800" actId="1076"/>
          <ac:picMkLst>
            <pc:docMk/>
            <pc:sldMk cId="2955752965" sldId="431"/>
            <ac:picMk id="8" creationId="{B3E53580-C05E-8518-9B3F-959824A44E0C}"/>
          </ac:picMkLst>
        </pc:picChg>
        <pc:picChg chg="add mod modCrop">
          <ac:chgData name="Jason Sitomer" userId="8f6aef38-65d6-4904-a42f-bf42d707a12f" providerId="ADAL" clId="{0A796C63-D0FD-4D2D-8F5C-478B83FE5D07}" dt="2023-10-15T03:33:38.731" v="6912" actId="732"/>
          <ac:picMkLst>
            <pc:docMk/>
            <pc:sldMk cId="2955752965" sldId="431"/>
            <ac:picMk id="12" creationId="{6CA13F6A-B338-52F9-9FBF-937398CBF81B}"/>
          </ac:picMkLst>
        </pc:picChg>
        <pc:picChg chg="add del">
          <ac:chgData name="Jason Sitomer" userId="8f6aef38-65d6-4904-a42f-bf42d707a12f" providerId="ADAL" clId="{0A796C63-D0FD-4D2D-8F5C-478B83FE5D07}" dt="2023-10-15T03:35:58.540" v="7021" actId="22"/>
          <ac:picMkLst>
            <pc:docMk/>
            <pc:sldMk cId="2955752965" sldId="431"/>
            <ac:picMk id="26" creationId="{424743B6-7702-3651-9830-522FAF0B3A1D}"/>
          </ac:picMkLst>
        </pc:picChg>
        <pc:cxnChg chg="add mod">
          <ac:chgData name="Jason Sitomer" userId="8f6aef38-65d6-4904-a42f-bf42d707a12f" providerId="ADAL" clId="{0A796C63-D0FD-4D2D-8F5C-478B83FE5D07}" dt="2023-10-15T03:30:59.721" v="6850" actId="13822"/>
          <ac:cxnSpMkLst>
            <pc:docMk/>
            <pc:sldMk cId="2955752965" sldId="431"/>
            <ac:cxnSpMk id="16" creationId="{5738C75C-C56D-7098-9647-9B162B1DDD16}"/>
          </ac:cxnSpMkLst>
        </pc:cxnChg>
        <pc:cxnChg chg="add mod">
          <ac:chgData name="Jason Sitomer" userId="8f6aef38-65d6-4904-a42f-bf42d707a12f" providerId="ADAL" clId="{0A796C63-D0FD-4D2D-8F5C-478B83FE5D07}" dt="2023-10-15T03:31:15.956" v="6852" actId="13822"/>
          <ac:cxnSpMkLst>
            <pc:docMk/>
            <pc:sldMk cId="2955752965" sldId="431"/>
            <ac:cxnSpMk id="18" creationId="{9A00CEDD-5604-9398-B6F6-A6383100BE0E}"/>
          </ac:cxnSpMkLst>
        </pc:cxnChg>
      </pc:sldChg>
      <pc:sldChg chg="add del">
        <pc:chgData name="Jason Sitomer" userId="8f6aef38-65d6-4904-a42f-bf42d707a12f" providerId="ADAL" clId="{0A796C63-D0FD-4D2D-8F5C-478B83FE5D07}" dt="2023-10-15T03:28:55.183" v="6797"/>
        <pc:sldMkLst>
          <pc:docMk/>
          <pc:sldMk cId="1923693725" sldId="432"/>
        </pc:sldMkLst>
      </pc:sldChg>
      <pc:sldChg chg="addSp delSp modSp add mod delAnim modAnim">
        <pc:chgData name="Jason Sitomer" userId="8f6aef38-65d6-4904-a42f-bf42d707a12f" providerId="ADAL" clId="{0A796C63-D0FD-4D2D-8F5C-478B83FE5D07}" dt="2023-10-15T03:38:32.117" v="7137"/>
        <pc:sldMkLst>
          <pc:docMk/>
          <pc:sldMk cId="2614182742" sldId="432"/>
        </pc:sldMkLst>
        <pc:spChg chg="mod">
          <ac:chgData name="Jason Sitomer" userId="8f6aef38-65d6-4904-a42f-bf42d707a12f" providerId="ADAL" clId="{0A796C63-D0FD-4D2D-8F5C-478B83FE5D07}" dt="2023-10-15T03:36:12.066" v="7061" actId="20577"/>
          <ac:spMkLst>
            <pc:docMk/>
            <pc:sldMk cId="2614182742" sldId="432"/>
            <ac:spMk id="3" creationId="{1845A771-C83E-0A41-A9AC-1347FEBA40BD}"/>
          </ac:spMkLst>
        </pc:spChg>
        <pc:spChg chg="add mod">
          <ac:chgData name="Jason Sitomer" userId="8f6aef38-65d6-4904-a42f-bf42d707a12f" providerId="ADAL" clId="{0A796C63-D0FD-4D2D-8F5C-478B83FE5D07}" dt="2023-10-15T03:37:05.890" v="7074" actId="1037"/>
          <ac:spMkLst>
            <pc:docMk/>
            <pc:sldMk cId="2614182742" sldId="432"/>
            <ac:spMk id="7" creationId="{F3FE3155-3D10-C721-D97D-3F6705B6074C}"/>
          </ac:spMkLst>
        </pc:spChg>
        <pc:spChg chg="add mod">
          <ac:chgData name="Jason Sitomer" userId="8f6aef38-65d6-4904-a42f-bf42d707a12f" providerId="ADAL" clId="{0A796C63-D0FD-4D2D-8F5C-478B83FE5D07}" dt="2023-10-15T03:37:02.665" v="7073" actId="1076"/>
          <ac:spMkLst>
            <pc:docMk/>
            <pc:sldMk cId="2614182742" sldId="432"/>
            <ac:spMk id="10" creationId="{9367D2FC-DA3E-AAF9-3117-CF68ADC7FD6C}"/>
          </ac:spMkLst>
        </pc:spChg>
        <pc:spChg chg="del">
          <ac:chgData name="Jason Sitomer" userId="8f6aef38-65d6-4904-a42f-bf42d707a12f" providerId="ADAL" clId="{0A796C63-D0FD-4D2D-8F5C-478B83FE5D07}" dt="2023-10-15T03:36:17.864" v="7064" actId="478"/>
          <ac:spMkLst>
            <pc:docMk/>
            <pc:sldMk cId="2614182742" sldId="432"/>
            <ac:spMk id="13" creationId="{6DB3F181-0196-79CA-406E-8B2137701357}"/>
          </ac:spMkLst>
        </pc:spChg>
        <pc:spChg chg="add mod">
          <ac:chgData name="Jason Sitomer" userId="8f6aef38-65d6-4904-a42f-bf42d707a12f" providerId="ADAL" clId="{0A796C63-D0FD-4D2D-8F5C-478B83FE5D07}" dt="2023-10-15T03:38:17.481" v="7135" actId="1076"/>
          <ac:spMkLst>
            <pc:docMk/>
            <pc:sldMk cId="2614182742" sldId="432"/>
            <ac:spMk id="14" creationId="{02907B13-9087-EAAE-C2BB-F4876C626F29}"/>
          </ac:spMkLst>
        </pc:spChg>
        <pc:spChg chg="add del mod">
          <ac:chgData name="Jason Sitomer" userId="8f6aef38-65d6-4904-a42f-bf42d707a12f" providerId="ADAL" clId="{0A796C63-D0FD-4D2D-8F5C-478B83FE5D07}" dt="2023-10-15T03:38:32.117" v="7137"/>
          <ac:spMkLst>
            <pc:docMk/>
            <pc:sldMk cId="2614182742" sldId="432"/>
            <ac:spMk id="15" creationId="{C5CBA977-20F0-122E-3241-8EEAC78FD1D1}"/>
          </ac:spMkLst>
        </pc:spChg>
        <pc:spChg chg="del">
          <ac:chgData name="Jason Sitomer" userId="8f6aef38-65d6-4904-a42f-bf42d707a12f" providerId="ADAL" clId="{0A796C63-D0FD-4D2D-8F5C-478B83FE5D07}" dt="2023-10-15T03:36:17.864" v="7064" actId="478"/>
          <ac:spMkLst>
            <pc:docMk/>
            <pc:sldMk cId="2614182742" sldId="432"/>
            <ac:spMk id="19" creationId="{2CE16D18-06D4-2BE4-466D-8D0260F886C9}"/>
          </ac:spMkLst>
        </pc:spChg>
        <pc:spChg chg="del">
          <ac:chgData name="Jason Sitomer" userId="8f6aef38-65d6-4904-a42f-bf42d707a12f" providerId="ADAL" clId="{0A796C63-D0FD-4D2D-8F5C-478B83FE5D07}" dt="2023-10-15T03:36:17.864" v="7064" actId="478"/>
          <ac:spMkLst>
            <pc:docMk/>
            <pc:sldMk cId="2614182742" sldId="432"/>
            <ac:spMk id="20" creationId="{27ABEF5F-11EA-9F63-491C-AE1FD85E0E52}"/>
          </ac:spMkLst>
        </pc:spChg>
        <pc:spChg chg="del">
          <ac:chgData name="Jason Sitomer" userId="8f6aef38-65d6-4904-a42f-bf42d707a12f" providerId="ADAL" clId="{0A796C63-D0FD-4D2D-8F5C-478B83FE5D07}" dt="2023-10-15T03:36:17.864" v="7064" actId="478"/>
          <ac:spMkLst>
            <pc:docMk/>
            <pc:sldMk cId="2614182742" sldId="432"/>
            <ac:spMk id="21" creationId="{FD89DE79-F67F-85D0-5678-A7911E8DC3C9}"/>
          </ac:spMkLst>
        </pc:spChg>
        <pc:spChg chg="del">
          <ac:chgData name="Jason Sitomer" userId="8f6aef38-65d6-4904-a42f-bf42d707a12f" providerId="ADAL" clId="{0A796C63-D0FD-4D2D-8F5C-478B83FE5D07}" dt="2023-10-15T03:36:17.864" v="7064" actId="478"/>
          <ac:spMkLst>
            <pc:docMk/>
            <pc:sldMk cId="2614182742" sldId="432"/>
            <ac:spMk id="22" creationId="{0F05CA9B-8E17-0B5B-105C-B55795DDD46F}"/>
          </ac:spMkLst>
        </pc:spChg>
        <pc:spChg chg="del">
          <ac:chgData name="Jason Sitomer" userId="8f6aef38-65d6-4904-a42f-bf42d707a12f" providerId="ADAL" clId="{0A796C63-D0FD-4D2D-8F5C-478B83FE5D07}" dt="2023-10-15T03:36:17.864" v="7064" actId="478"/>
          <ac:spMkLst>
            <pc:docMk/>
            <pc:sldMk cId="2614182742" sldId="432"/>
            <ac:spMk id="23" creationId="{08DFABC8-87B8-3008-A223-AAC0D891DE1D}"/>
          </ac:spMkLst>
        </pc:spChg>
        <pc:spChg chg="del">
          <ac:chgData name="Jason Sitomer" userId="8f6aef38-65d6-4904-a42f-bf42d707a12f" providerId="ADAL" clId="{0A796C63-D0FD-4D2D-8F5C-478B83FE5D07}" dt="2023-10-15T03:36:17.864" v="7064" actId="478"/>
          <ac:spMkLst>
            <pc:docMk/>
            <pc:sldMk cId="2614182742" sldId="432"/>
            <ac:spMk id="24" creationId="{9D8EFB36-CACE-97F3-B4DF-4513683C676F}"/>
          </ac:spMkLst>
        </pc:spChg>
        <pc:picChg chg="add mod">
          <ac:chgData name="Jason Sitomer" userId="8f6aef38-65d6-4904-a42f-bf42d707a12f" providerId="ADAL" clId="{0A796C63-D0FD-4D2D-8F5C-478B83FE5D07}" dt="2023-10-15T03:36:32.998" v="7067" actId="1076"/>
          <ac:picMkLst>
            <pc:docMk/>
            <pc:sldMk cId="2614182742" sldId="432"/>
            <ac:picMk id="6" creationId="{1907E295-AA18-DBA5-D529-F9AC7D464174}"/>
          </ac:picMkLst>
        </pc:picChg>
        <pc:picChg chg="del">
          <ac:chgData name="Jason Sitomer" userId="8f6aef38-65d6-4904-a42f-bf42d707a12f" providerId="ADAL" clId="{0A796C63-D0FD-4D2D-8F5C-478B83FE5D07}" dt="2023-10-15T03:36:19.002" v="7065" actId="478"/>
          <ac:picMkLst>
            <pc:docMk/>
            <pc:sldMk cId="2614182742" sldId="432"/>
            <ac:picMk id="8" creationId="{B3E53580-C05E-8518-9B3F-959824A44E0C}"/>
          </ac:picMkLst>
        </pc:picChg>
        <pc:picChg chg="del mod">
          <ac:chgData name="Jason Sitomer" userId="8f6aef38-65d6-4904-a42f-bf42d707a12f" providerId="ADAL" clId="{0A796C63-D0FD-4D2D-8F5C-478B83FE5D07}" dt="2023-10-15T03:36:14.930" v="7063" actId="478"/>
          <ac:picMkLst>
            <pc:docMk/>
            <pc:sldMk cId="2614182742" sldId="432"/>
            <ac:picMk id="12" creationId="{6CA13F6A-B338-52F9-9FBF-937398CBF81B}"/>
          </ac:picMkLst>
        </pc:picChg>
        <pc:cxnChg chg="del">
          <ac:chgData name="Jason Sitomer" userId="8f6aef38-65d6-4904-a42f-bf42d707a12f" providerId="ADAL" clId="{0A796C63-D0FD-4D2D-8F5C-478B83FE5D07}" dt="2023-10-15T03:36:17.864" v="7064" actId="478"/>
          <ac:cxnSpMkLst>
            <pc:docMk/>
            <pc:sldMk cId="2614182742" sldId="432"/>
            <ac:cxnSpMk id="16" creationId="{5738C75C-C56D-7098-9647-9B162B1DDD16}"/>
          </ac:cxnSpMkLst>
        </pc:cxnChg>
        <pc:cxnChg chg="del">
          <ac:chgData name="Jason Sitomer" userId="8f6aef38-65d6-4904-a42f-bf42d707a12f" providerId="ADAL" clId="{0A796C63-D0FD-4D2D-8F5C-478B83FE5D07}" dt="2023-10-15T03:36:17.864" v="7064" actId="478"/>
          <ac:cxnSpMkLst>
            <pc:docMk/>
            <pc:sldMk cId="2614182742" sldId="432"/>
            <ac:cxnSpMk id="18" creationId="{9A00CEDD-5604-9398-B6F6-A6383100BE0E}"/>
          </ac:cxnSpMkLst>
        </pc:cxnChg>
      </pc:sldChg>
      <pc:sldChg chg="addSp delSp modSp add mod delAnim modAnim">
        <pc:chgData name="Jason Sitomer" userId="8f6aef38-65d6-4904-a42f-bf42d707a12f" providerId="ADAL" clId="{0A796C63-D0FD-4D2D-8F5C-478B83FE5D07}" dt="2023-10-15T03:43:22.975" v="7258"/>
        <pc:sldMkLst>
          <pc:docMk/>
          <pc:sldMk cId="3063948432" sldId="433"/>
        </pc:sldMkLst>
        <pc:spChg chg="mod">
          <ac:chgData name="Jason Sitomer" userId="8f6aef38-65d6-4904-a42f-bf42d707a12f" providerId="ADAL" clId="{0A796C63-D0FD-4D2D-8F5C-478B83FE5D07}" dt="2023-10-15T03:38:41.825" v="7157" actId="20577"/>
          <ac:spMkLst>
            <pc:docMk/>
            <pc:sldMk cId="3063948432" sldId="433"/>
            <ac:spMk id="3" creationId="{1845A771-C83E-0A41-A9AC-1347FEBA40BD}"/>
          </ac:spMkLst>
        </pc:spChg>
        <pc:spChg chg="del">
          <ac:chgData name="Jason Sitomer" userId="8f6aef38-65d6-4904-a42f-bf42d707a12f" providerId="ADAL" clId="{0A796C63-D0FD-4D2D-8F5C-478B83FE5D07}" dt="2023-10-15T03:39:03.700" v="7176" actId="478"/>
          <ac:spMkLst>
            <pc:docMk/>
            <pc:sldMk cId="3063948432" sldId="433"/>
            <ac:spMk id="7" creationId="{F3FE3155-3D10-C721-D97D-3F6705B6074C}"/>
          </ac:spMkLst>
        </pc:spChg>
        <pc:spChg chg="del">
          <ac:chgData name="Jason Sitomer" userId="8f6aef38-65d6-4904-a42f-bf42d707a12f" providerId="ADAL" clId="{0A796C63-D0FD-4D2D-8F5C-478B83FE5D07}" dt="2023-10-15T03:39:03.700" v="7176" actId="478"/>
          <ac:spMkLst>
            <pc:docMk/>
            <pc:sldMk cId="3063948432" sldId="433"/>
            <ac:spMk id="10" creationId="{9367D2FC-DA3E-AAF9-3117-CF68ADC7FD6C}"/>
          </ac:spMkLst>
        </pc:spChg>
        <pc:spChg chg="mod">
          <ac:chgData name="Jason Sitomer" userId="8f6aef38-65d6-4904-a42f-bf42d707a12f" providerId="ADAL" clId="{0A796C63-D0FD-4D2D-8F5C-478B83FE5D07}" dt="2023-10-15T03:39:00.738" v="7174" actId="1076"/>
          <ac:spMkLst>
            <pc:docMk/>
            <pc:sldMk cId="3063948432" sldId="433"/>
            <ac:spMk id="14" creationId="{02907B13-9087-EAAE-C2BB-F4876C626F29}"/>
          </ac:spMkLst>
        </pc:spChg>
        <pc:spChg chg="add mod">
          <ac:chgData name="Jason Sitomer" userId="8f6aef38-65d6-4904-a42f-bf42d707a12f" providerId="ADAL" clId="{0A796C63-D0FD-4D2D-8F5C-478B83FE5D07}" dt="2023-10-15T03:43:03.128" v="7247" actId="208"/>
          <ac:spMkLst>
            <pc:docMk/>
            <pc:sldMk cId="3063948432" sldId="433"/>
            <ac:spMk id="15" creationId="{16F9B949-4DFB-5BC7-FC87-D40413A63042}"/>
          </ac:spMkLst>
        </pc:spChg>
        <pc:spChg chg="add mod">
          <ac:chgData name="Jason Sitomer" userId="8f6aef38-65d6-4904-a42f-bf42d707a12f" providerId="ADAL" clId="{0A796C63-D0FD-4D2D-8F5C-478B83FE5D07}" dt="2023-10-15T03:43:14.854" v="7256" actId="208"/>
          <ac:spMkLst>
            <pc:docMk/>
            <pc:sldMk cId="3063948432" sldId="433"/>
            <ac:spMk id="16" creationId="{221B10B5-712D-EE27-4775-F56672E25932}"/>
          </ac:spMkLst>
        </pc:spChg>
        <pc:picChg chg="del">
          <ac:chgData name="Jason Sitomer" userId="8f6aef38-65d6-4904-a42f-bf42d707a12f" providerId="ADAL" clId="{0A796C63-D0FD-4D2D-8F5C-478B83FE5D07}" dt="2023-10-15T03:39:02.137" v="7175" actId="478"/>
          <ac:picMkLst>
            <pc:docMk/>
            <pc:sldMk cId="3063948432" sldId="433"/>
            <ac:picMk id="6" creationId="{1907E295-AA18-DBA5-D529-F9AC7D464174}"/>
          </ac:picMkLst>
        </pc:picChg>
        <pc:picChg chg="add mod">
          <ac:chgData name="Jason Sitomer" userId="8f6aef38-65d6-4904-a42f-bf42d707a12f" providerId="ADAL" clId="{0A796C63-D0FD-4D2D-8F5C-478B83FE5D07}" dt="2023-10-15T03:39:53.182" v="7178" actId="1076"/>
          <ac:picMkLst>
            <pc:docMk/>
            <pc:sldMk cId="3063948432" sldId="433"/>
            <ac:picMk id="8" creationId="{5A52DD87-D879-31C8-F3DA-EB12391E3A23}"/>
          </ac:picMkLst>
        </pc:picChg>
        <pc:picChg chg="add mod">
          <ac:chgData name="Jason Sitomer" userId="8f6aef38-65d6-4904-a42f-bf42d707a12f" providerId="ADAL" clId="{0A796C63-D0FD-4D2D-8F5C-478B83FE5D07}" dt="2023-10-15T03:40:20.560" v="7183" actId="1076"/>
          <ac:picMkLst>
            <pc:docMk/>
            <pc:sldMk cId="3063948432" sldId="433"/>
            <ac:picMk id="13" creationId="{8F528F74-5CDB-56A4-ADE3-2490DABF5ED9}"/>
          </ac:picMkLst>
        </pc:picChg>
      </pc:sldChg>
      <pc:sldChg chg="addSp delSp modSp add mod delAnim modAnim">
        <pc:chgData name="Jason Sitomer" userId="8f6aef38-65d6-4904-a42f-bf42d707a12f" providerId="ADAL" clId="{0A796C63-D0FD-4D2D-8F5C-478B83FE5D07}" dt="2023-10-15T03:42:44.168" v="7242"/>
        <pc:sldMkLst>
          <pc:docMk/>
          <pc:sldMk cId="430333182" sldId="434"/>
        </pc:sldMkLst>
        <pc:spChg chg="mod">
          <ac:chgData name="Jason Sitomer" userId="8f6aef38-65d6-4904-a42f-bf42d707a12f" providerId="ADAL" clId="{0A796C63-D0FD-4D2D-8F5C-478B83FE5D07}" dt="2023-10-15T03:41:01.009" v="7228" actId="5793"/>
          <ac:spMkLst>
            <pc:docMk/>
            <pc:sldMk cId="430333182" sldId="434"/>
            <ac:spMk id="3" creationId="{1845A771-C83E-0A41-A9AC-1347FEBA40BD}"/>
          </ac:spMkLst>
        </pc:spChg>
        <pc:spChg chg="add mod">
          <ac:chgData name="Jason Sitomer" userId="8f6aef38-65d6-4904-a42f-bf42d707a12f" providerId="ADAL" clId="{0A796C63-D0FD-4D2D-8F5C-478B83FE5D07}" dt="2023-10-15T03:42:06.381" v="7240" actId="207"/>
          <ac:spMkLst>
            <pc:docMk/>
            <pc:sldMk cId="430333182" sldId="434"/>
            <ac:spMk id="7" creationId="{D9F9D490-D8D5-F7CF-4FBF-A7EBEB25230D}"/>
          </ac:spMkLst>
        </pc:spChg>
        <pc:spChg chg="del">
          <ac:chgData name="Jason Sitomer" userId="8f6aef38-65d6-4904-a42f-bf42d707a12f" providerId="ADAL" clId="{0A796C63-D0FD-4D2D-8F5C-478B83FE5D07}" dt="2023-10-15T03:41:12.082" v="7229" actId="478"/>
          <ac:spMkLst>
            <pc:docMk/>
            <pc:sldMk cId="430333182" sldId="434"/>
            <ac:spMk id="14" creationId="{02907B13-9087-EAAE-C2BB-F4876C626F29}"/>
          </ac:spMkLst>
        </pc:spChg>
        <pc:picChg chg="add mod">
          <ac:chgData name="Jason Sitomer" userId="8f6aef38-65d6-4904-a42f-bf42d707a12f" providerId="ADAL" clId="{0A796C63-D0FD-4D2D-8F5C-478B83FE5D07}" dt="2023-10-15T03:41:25.325" v="7234" actId="1076"/>
          <ac:picMkLst>
            <pc:docMk/>
            <pc:sldMk cId="430333182" sldId="434"/>
            <ac:picMk id="6" creationId="{E403F50B-218B-0E11-D42D-405417212B8E}"/>
          </ac:picMkLst>
        </pc:picChg>
        <pc:picChg chg="del">
          <ac:chgData name="Jason Sitomer" userId="8f6aef38-65d6-4904-a42f-bf42d707a12f" providerId="ADAL" clId="{0A796C63-D0FD-4D2D-8F5C-478B83FE5D07}" dt="2023-10-15T03:41:12.745" v="7230" actId="478"/>
          <ac:picMkLst>
            <pc:docMk/>
            <pc:sldMk cId="430333182" sldId="434"/>
            <ac:picMk id="8" creationId="{5A52DD87-D879-31C8-F3DA-EB12391E3A23}"/>
          </ac:picMkLst>
        </pc:picChg>
        <pc:picChg chg="del">
          <ac:chgData name="Jason Sitomer" userId="8f6aef38-65d6-4904-a42f-bf42d707a12f" providerId="ADAL" clId="{0A796C63-D0FD-4D2D-8F5C-478B83FE5D07}" dt="2023-10-15T03:41:13.257" v="7231" actId="478"/>
          <ac:picMkLst>
            <pc:docMk/>
            <pc:sldMk cId="430333182" sldId="434"/>
            <ac:picMk id="13" creationId="{8F528F74-5CDB-56A4-ADE3-2490DABF5ED9}"/>
          </ac:picMkLst>
        </pc:picChg>
      </pc:sldChg>
      <pc:sldChg chg="addSp delSp modSp add mod delAnim">
        <pc:chgData name="Jason Sitomer" userId="8f6aef38-65d6-4904-a42f-bf42d707a12f" providerId="ADAL" clId="{0A796C63-D0FD-4D2D-8F5C-478B83FE5D07}" dt="2023-10-15T03:45:41.451" v="7319" actId="22"/>
        <pc:sldMkLst>
          <pc:docMk/>
          <pc:sldMk cId="1809023078" sldId="435"/>
        </pc:sldMkLst>
        <pc:spChg chg="mod">
          <ac:chgData name="Jason Sitomer" userId="8f6aef38-65d6-4904-a42f-bf42d707a12f" providerId="ADAL" clId="{0A796C63-D0FD-4D2D-8F5C-478B83FE5D07}" dt="2023-10-15T03:45:12.408" v="7317" actId="20577"/>
          <ac:spMkLst>
            <pc:docMk/>
            <pc:sldMk cId="1809023078" sldId="435"/>
            <ac:spMk id="3" creationId="{1845A771-C83E-0A41-A9AC-1347FEBA40BD}"/>
          </ac:spMkLst>
        </pc:spChg>
        <pc:spChg chg="del">
          <ac:chgData name="Jason Sitomer" userId="8f6aef38-65d6-4904-a42f-bf42d707a12f" providerId="ADAL" clId="{0A796C63-D0FD-4D2D-8F5C-478B83FE5D07}" dt="2023-10-15T03:44:03.035" v="7261" actId="478"/>
          <ac:spMkLst>
            <pc:docMk/>
            <pc:sldMk cId="1809023078" sldId="435"/>
            <ac:spMk id="7" creationId="{D9F9D490-D8D5-F7CF-4FBF-A7EBEB25230D}"/>
          </ac:spMkLst>
        </pc:spChg>
        <pc:picChg chg="del">
          <ac:chgData name="Jason Sitomer" userId="8f6aef38-65d6-4904-a42f-bf42d707a12f" providerId="ADAL" clId="{0A796C63-D0FD-4D2D-8F5C-478B83FE5D07}" dt="2023-10-15T03:44:02.162" v="7260" actId="478"/>
          <ac:picMkLst>
            <pc:docMk/>
            <pc:sldMk cId="1809023078" sldId="435"/>
            <ac:picMk id="6" creationId="{E403F50B-218B-0E11-D42D-405417212B8E}"/>
          </ac:picMkLst>
        </pc:picChg>
        <pc:picChg chg="add mod">
          <ac:chgData name="Jason Sitomer" userId="8f6aef38-65d6-4904-a42f-bf42d707a12f" providerId="ADAL" clId="{0A796C63-D0FD-4D2D-8F5C-478B83FE5D07}" dt="2023-10-15T03:44:36.763" v="7291" actId="1035"/>
          <ac:picMkLst>
            <pc:docMk/>
            <pc:sldMk cId="1809023078" sldId="435"/>
            <ac:picMk id="8" creationId="{8978CF52-E193-F0E6-4243-2A696A37CDC8}"/>
          </ac:picMkLst>
        </pc:picChg>
        <pc:picChg chg="add mod">
          <ac:chgData name="Jason Sitomer" userId="8f6aef38-65d6-4904-a42f-bf42d707a12f" providerId="ADAL" clId="{0A796C63-D0FD-4D2D-8F5C-478B83FE5D07}" dt="2023-10-15T03:44:46.035" v="7293" actId="14100"/>
          <ac:picMkLst>
            <pc:docMk/>
            <pc:sldMk cId="1809023078" sldId="435"/>
            <ac:picMk id="12" creationId="{FBB6582C-EA40-A3AF-09E7-EE25CD45EFED}"/>
          </ac:picMkLst>
        </pc:picChg>
        <pc:picChg chg="add del">
          <ac:chgData name="Jason Sitomer" userId="8f6aef38-65d6-4904-a42f-bf42d707a12f" providerId="ADAL" clId="{0A796C63-D0FD-4D2D-8F5C-478B83FE5D07}" dt="2023-10-15T03:45:41.451" v="7319" actId="22"/>
          <ac:picMkLst>
            <pc:docMk/>
            <pc:sldMk cId="1809023078" sldId="435"/>
            <ac:picMk id="14" creationId="{5C2C7F4E-F93A-7DB2-9DBC-80977E920CA7}"/>
          </ac:picMkLst>
        </pc:picChg>
      </pc:sldChg>
      <pc:sldChg chg="addSp delSp modSp add mod">
        <pc:chgData name="Jason Sitomer" userId="8f6aef38-65d6-4904-a42f-bf42d707a12f" providerId="ADAL" clId="{0A796C63-D0FD-4D2D-8F5C-478B83FE5D07}" dt="2023-10-15T03:46:11.001" v="7377" actId="20577"/>
        <pc:sldMkLst>
          <pc:docMk/>
          <pc:sldMk cId="2320243282" sldId="436"/>
        </pc:sldMkLst>
        <pc:spChg chg="mod">
          <ac:chgData name="Jason Sitomer" userId="8f6aef38-65d6-4904-a42f-bf42d707a12f" providerId="ADAL" clId="{0A796C63-D0FD-4D2D-8F5C-478B83FE5D07}" dt="2023-10-15T03:46:11.001" v="7377" actId="20577"/>
          <ac:spMkLst>
            <pc:docMk/>
            <pc:sldMk cId="2320243282" sldId="436"/>
            <ac:spMk id="3" creationId="{1845A771-C83E-0A41-A9AC-1347FEBA40BD}"/>
          </ac:spMkLst>
        </pc:spChg>
        <pc:picChg chg="add mod">
          <ac:chgData name="Jason Sitomer" userId="8f6aef38-65d6-4904-a42f-bf42d707a12f" providerId="ADAL" clId="{0A796C63-D0FD-4D2D-8F5C-478B83FE5D07}" dt="2023-10-15T03:45:56.756" v="7326" actId="1076"/>
          <ac:picMkLst>
            <pc:docMk/>
            <pc:sldMk cId="2320243282" sldId="436"/>
            <ac:picMk id="6" creationId="{304D0800-B3B6-ED47-BDF2-0AD90DC234B2}"/>
          </ac:picMkLst>
        </pc:picChg>
        <pc:picChg chg="del">
          <ac:chgData name="Jason Sitomer" userId="8f6aef38-65d6-4904-a42f-bf42d707a12f" providerId="ADAL" clId="{0A796C63-D0FD-4D2D-8F5C-478B83FE5D07}" dt="2023-10-15T03:45:48.979" v="7321" actId="478"/>
          <ac:picMkLst>
            <pc:docMk/>
            <pc:sldMk cId="2320243282" sldId="436"/>
            <ac:picMk id="8" creationId="{8978CF52-E193-F0E6-4243-2A696A37CDC8}"/>
          </ac:picMkLst>
        </pc:picChg>
        <pc:picChg chg="del">
          <ac:chgData name="Jason Sitomer" userId="8f6aef38-65d6-4904-a42f-bf42d707a12f" providerId="ADAL" clId="{0A796C63-D0FD-4D2D-8F5C-478B83FE5D07}" dt="2023-10-15T03:45:49.561" v="7322" actId="478"/>
          <ac:picMkLst>
            <pc:docMk/>
            <pc:sldMk cId="2320243282" sldId="436"/>
            <ac:picMk id="12" creationId="{FBB6582C-EA40-A3AF-09E7-EE25CD45EFE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5DBAF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B50-4DFE-9296-D303418C4C6F}"/>
              </c:ext>
            </c:extLst>
          </c:dPt>
          <c:dPt>
            <c:idx val="1"/>
            <c:bubble3D val="0"/>
            <c:spPr>
              <a:solidFill>
                <a:schemeClr val="accent3">
                  <a:lumMod val="40000"/>
                  <a:lumOff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B50-4DFE-9296-D303418C4C6F}"/>
              </c:ext>
            </c:extLst>
          </c:dPt>
          <c:dPt>
            <c:idx val="2"/>
            <c:bubble3D val="0"/>
            <c:spPr>
              <a:solidFill>
                <a:schemeClr val="accent1">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CB50-4DFE-9296-D303418C4C6F}"/>
              </c:ext>
            </c:extLst>
          </c:dPt>
          <c:dLbls>
            <c:dLbl>
              <c:idx val="0"/>
              <c:layout>
                <c:manualLayout>
                  <c:x val="-1.3602850064861227E-2"/>
                  <c:y val="-0.1297829044452982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B1AC138B-4528-4697-BA4C-23B84EC3D530}" type="CATEGORYNAME">
                      <a:rPr lang="en-US">
                        <a:solidFill>
                          <a:srgbClr val="5CB7FB"/>
                        </a:solidFill>
                      </a:rPr>
                      <a:pPr>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50-4DFE-9296-D303418C4C6F}"/>
                </c:ext>
              </c:extLst>
            </c:dLbl>
            <c:dLbl>
              <c:idx val="1"/>
              <c:layout>
                <c:manualLayout>
                  <c:x val="-6.8014250324306292E-3"/>
                  <c:y val="3.589739910189099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6EE7FB"/>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50-4DFE-9296-D303418C4C6F}"/>
                </c:ext>
              </c:extLst>
            </c:dLbl>
            <c:dLbl>
              <c:idx val="2"/>
              <c:layout>
                <c:manualLayout>
                  <c:x val="-1.7003562581076534E-2"/>
                  <c:y val="-3.313606070943784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lumOff val="4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50-4DFE-9296-D303418C4C6F}"/>
                </c:ext>
              </c:extLst>
            </c:dLbl>
            <c:spPr>
              <a:noFill/>
              <a:ln>
                <a:noFill/>
              </a:ln>
              <a:effectLst/>
            </c:sp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Sheet1!$A$2:$A$4</c:f>
              <c:strCache>
                <c:ptCount val="3"/>
                <c:pt idx="0">
                  <c:v>Certificated Salaries and SPED Contracted Services</c:v>
                </c:pt>
                <c:pt idx="1">
                  <c:v>Instructional Expenses</c:v>
                </c:pt>
                <c:pt idx="2">
                  <c:v>Everything Else</c:v>
                </c:pt>
              </c:strCache>
            </c:strRef>
          </c:cat>
          <c:val>
            <c:numRef>
              <c:f>Sheet1!$B$2:$B$4</c:f>
              <c:numCache>
                <c:formatCode>0%</c:formatCode>
                <c:ptCount val="3"/>
                <c:pt idx="0">
                  <c:v>0.4</c:v>
                </c:pt>
                <c:pt idx="1">
                  <c:v>0.4</c:v>
                </c:pt>
                <c:pt idx="2">
                  <c:v>0.2</c:v>
                </c:pt>
              </c:numCache>
            </c:numRef>
          </c:val>
          <c:extLst>
            <c:ext xmlns:c16="http://schemas.microsoft.com/office/drawing/2014/chart" uri="{C3380CC4-5D6E-409C-BE32-E72D297353CC}">
              <c16:uniqueId val="{00000000-CB50-4DFE-9296-D303418C4C6F}"/>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5DBAF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B50-4DFE-9296-D303418C4C6F}"/>
              </c:ext>
            </c:extLst>
          </c:dPt>
          <c:dPt>
            <c:idx val="1"/>
            <c:bubble3D val="0"/>
            <c:spPr>
              <a:solidFill>
                <a:schemeClr val="accent3">
                  <a:lumMod val="40000"/>
                  <a:lumOff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B50-4DFE-9296-D303418C4C6F}"/>
              </c:ext>
            </c:extLst>
          </c:dPt>
          <c:dPt>
            <c:idx val="2"/>
            <c:bubble3D val="0"/>
            <c:spPr>
              <a:solidFill>
                <a:schemeClr val="accent1">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CB50-4DFE-9296-D303418C4C6F}"/>
              </c:ext>
            </c:extLst>
          </c:dPt>
          <c:dLbls>
            <c:dLbl>
              <c:idx val="0"/>
              <c:layout>
                <c:manualLayout>
                  <c:x val="-1.3602850064861227E-2"/>
                  <c:y val="-0.1297829044452982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B1AC138B-4528-4697-BA4C-23B84EC3D530}" type="CATEGORYNAME">
                      <a:rPr lang="en-US">
                        <a:solidFill>
                          <a:srgbClr val="5CB7FB"/>
                        </a:solidFill>
                      </a:rPr>
                      <a:pPr>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50-4DFE-9296-D303418C4C6F}"/>
                </c:ext>
              </c:extLst>
            </c:dLbl>
            <c:dLbl>
              <c:idx val="1"/>
              <c:layout>
                <c:manualLayout>
                  <c:x val="-6.8014250324306292E-3"/>
                  <c:y val="3.589739910189099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6EE7FB"/>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50-4DFE-9296-D303418C4C6F}"/>
                </c:ext>
              </c:extLst>
            </c:dLbl>
            <c:dLbl>
              <c:idx val="2"/>
              <c:layout>
                <c:manualLayout>
                  <c:x val="-6.1212825291875522E-2"/>
                  <c:y val="-4.418141427925045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lumOff val="4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50-4DFE-9296-D303418C4C6F}"/>
                </c:ext>
              </c:extLst>
            </c:dLbl>
            <c:spPr>
              <a:noFill/>
              <a:ln>
                <a:noFill/>
              </a:ln>
              <a:effectLst/>
            </c:sp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Sheet1!$A$2:$A$4</c:f>
              <c:strCache>
                <c:ptCount val="3"/>
                <c:pt idx="0">
                  <c:v>Certificated Salaries and SPED Contracted Services</c:v>
                </c:pt>
                <c:pt idx="1">
                  <c:v>Instructional Expenses</c:v>
                </c:pt>
                <c:pt idx="2">
                  <c:v>Everything Else</c:v>
                </c:pt>
              </c:strCache>
            </c:strRef>
          </c:cat>
          <c:val>
            <c:numRef>
              <c:f>Sheet1!$B$2:$B$4</c:f>
              <c:numCache>
                <c:formatCode>0%</c:formatCode>
                <c:ptCount val="3"/>
                <c:pt idx="0">
                  <c:v>0.4</c:v>
                </c:pt>
                <c:pt idx="1">
                  <c:v>0.4</c:v>
                </c:pt>
                <c:pt idx="2">
                  <c:v>0.2</c:v>
                </c:pt>
              </c:numCache>
            </c:numRef>
          </c:val>
          <c:extLst>
            <c:ext xmlns:c16="http://schemas.microsoft.com/office/drawing/2014/chart" uri="{C3380CC4-5D6E-409C-BE32-E72D297353CC}">
              <c16:uniqueId val="{00000000-CB50-4DFE-9296-D303418C4C6F}"/>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rgbClr val="5DBAF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B50-4DFE-9296-D303418C4C6F}"/>
              </c:ext>
            </c:extLst>
          </c:dPt>
          <c:dPt>
            <c:idx val="1"/>
            <c:bubble3D val="0"/>
            <c:spPr>
              <a:solidFill>
                <a:schemeClr val="accent3">
                  <a:lumMod val="40000"/>
                  <a:lumOff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B50-4DFE-9296-D303418C4C6F}"/>
              </c:ext>
            </c:extLst>
          </c:dPt>
          <c:dPt>
            <c:idx val="2"/>
            <c:bubble3D val="0"/>
            <c:spPr>
              <a:solidFill>
                <a:schemeClr val="accent1">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CB50-4DFE-9296-D303418C4C6F}"/>
              </c:ext>
            </c:extLst>
          </c:dPt>
          <c:dLbls>
            <c:dLbl>
              <c:idx val="0"/>
              <c:layout>
                <c:manualLayout>
                  <c:x val="-1.3602850064861227E-2"/>
                  <c:y val="-0.1297829044452982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B1AC138B-4528-4697-BA4C-23B84EC3D530}" type="CATEGORYNAME">
                      <a:rPr lang="en-US">
                        <a:solidFill>
                          <a:srgbClr val="5CB7FB"/>
                        </a:solidFill>
                      </a:rPr>
                      <a:pPr>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50-4DFE-9296-D303418C4C6F}"/>
                </c:ext>
              </c:extLst>
            </c:dLbl>
            <c:dLbl>
              <c:idx val="1"/>
              <c:layout>
                <c:manualLayout>
                  <c:x val="-6.8014250324306292E-3"/>
                  <c:y val="3.589739910189099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6EE7FB"/>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50-4DFE-9296-D303418C4C6F}"/>
                </c:ext>
              </c:extLst>
            </c:dLbl>
            <c:dLbl>
              <c:idx val="2"/>
              <c:layout>
                <c:manualLayout>
                  <c:x val="-6.1212825291875522E-2"/>
                  <c:y val="-4.418141427925045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lumOff val="4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50-4DFE-9296-D303418C4C6F}"/>
                </c:ext>
              </c:extLst>
            </c:dLbl>
            <c:spPr>
              <a:noFill/>
              <a:ln>
                <a:noFill/>
              </a:ln>
              <a:effectLst/>
            </c:sp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Sheet1!$A$2:$A$4</c:f>
              <c:strCache>
                <c:ptCount val="3"/>
                <c:pt idx="0">
                  <c:v>Certificated Salaries and SPED Contracted Services</c:v>
                </c:pt>
                <c:pt idx="1">
                  <c:v>Instructional Expenses</c:v>
                </c:pt>
                <c:pt idx="2">
                  <c:v>Everything Else</c:v>
                </c:pt>
              </c:strCache>
            </c:strRef>
          </c:cat>
          <c:val>
            <c:numRef>
              <c:f>Sheet1!$B$2:$B$4</c:f>
              <c:numCache>
                <c:formatCode>0%</c:formatCode>
                <c:ptCount val="3"/>
                <c:pt idx="0">
                  <c:v>0.4</c:v>
                </c:pt>
                <c:pt idx="1">
                  <c:v>0.4</c:v>
                </c:pt>
                <c:pt idx="2">
                  <c:v>0.2</c:v>
                </c:pt>
              </c:numCache>
            </c:numRef>
          </c:val>
          <c:extLst>
            <c:ext xmlns:c16="http://schemas.microsoft.com/office/drawing/2014/chart" uri="{C3380CC4-5D6E-409C-BE32-E72D297353CC}">
              <c16:uniqueId val="{00000000-CB50-4DFE-9296-D303418C4C6F}"/>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Sheet1!$B$1</c:f>
              <c:strCache>
                <c:ptCount val="1"/>
                <c:pt idx="0">
                  <c:v>Sales</c:v>
                </c:pt>
              </c:strCache>
            </c:strRef>
          </c:tx>
          <c:dPt>
            <c:idx val="0"/>
            <c:bubble3D val="0"/>
            <c:spPr>
              <a:solidFill>
                <a:srgbClr val="5DBAF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B50-4DFE-9296-D303418C4C6F}"/>
              </c:ext>
            </c:extLst>
          </c:dPt>
          <c:dPt>
            <c:idx val="1"/>
            <c:bubble3D val="0"/>
            <c:spPr>
              <a:solidFill>
                <a:schemeClr val="accent3">
                  <a:lumMod val="40000"/>
                  <a:lumOff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B50-4DFE-9296-D303418C4C6F}"/>
              </c:ext>
            </c:extLst>
          </c:dPt>
          <c:dPt>
            <c:idx val="2"/>
            <c:bubble3D val="0"/>
            <c:spPr>
              <a:solidFill>
                <a:schemeClr val="accent1">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CB50-4DFE-9296-D303418C4C6F}"/>
              </c:ext>
            </c:extLst>
          </c:dPt>
          <c:dPt>
            <c:idx val="3"/>
            <c:bubble3D val="0"/>
            <c:spPr>
              <a:solidFill>
                <a:schemeClr val="accent1">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264B-481A-BCBC-E4E3476FD1A9}"/>
              </c:ext>
            </c:extLst>
          </c:dPt>
          <c:dLbls>
            <c:dLbl>
              <c:idx val="0"/>
              <c:layout>
                <c:manualLayout>
                  <c:x val="-1.3602850064861227E-2"/>
                  <c:y val="-0.1297829044452982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B1AC138B-4528-4697-BA4C-23B84EC3D530}" type="CATEGORYNAME">
                      <a:rPr lang="en-US">
                        <a:solidFill>
                          <a:srgbClr val="5CB7FB"/>
                        </a:solidFill>
                      </a:rPr>
                      <a:pPr>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50-4DFE-9296-D303418C4C6F}"/>
                </c:ext>
              </c:extLst>
            </c:dLbl>
            <c:dLbl>
              <c:idx val="1"/>
              <c:layout>
                <c:manualLayout>
                  <c:x val="-6.8014250324306292E-3"/>
                  <c:y val="3.589739910189099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6EE7FB"/>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50-4DFE-9296-D303418C4C6F}"/>
                </c:ext>
              </c:extLst>
            </c:dLbl>
            <c:dLbl>
              <c:idx val="2"/>
              <c:delete val="1"/>
              <c:extLst>
                <c:ext xmlns:c15="http://schemas.microsoft.com/office/drawing/2012/chart" uri="{CE6537A1-D6FC-4f65-9D91-7224C49458BB}"/>
                <c:ext xmlns:c16="http://schemas.microsoft.com/office/drawing/2014/chart" uri="{C3380CC4-5D6E-409C-BE32-E72D297353CC}">
                  <c16:uniqueId val="{00000002-CB50-4DFE-9296-D303418C4C6F}"/>
                </c:ext>
              </c:extLst>
            </c:dLbl>
            <c:dLbl>
              <c:idx val="3"/>
              <c:layout>
                <c:manualLayout>
                  <c:x val="8.501781290538267E-3"/>
                  <c:y val="8.2840151773594609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a:t>Everything</a:t>
                    </a:r>
                  </a:p>
                  <a:p>
                    <a:pPr>
                      <a:defRPr>
                        <a:solidFill>
                          <a:schemeClr val="accent1"/>
                        </a:solidFill>
                      </a:defRPr>
                    </a:pPr>
                    <a:r>
                      <a:rPr lang="en-US"/>
                      <a:t>Else</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64B-481A-BCBC-E4E3476FD1A9}"/>
                </c:ext>
              </c:extLst>
            </c:dLbl>
            <c:spPr>
              <a:noFill/>
              <a:ln>
                <a:noFill/>
              </a:ln>
              <a:effectLst/>
            </c:sp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Sheet1!$A$2:$A$4</c:f>
              <c:strCache>
                <c:ptCount val="3"/>
                <c:pt idx="0">
                  <c:v>Certificated Salaries and SPED Contracted Services</c:v>
                </c:pt>
                <c:pt idx="1">
                  <c:v>Instructional Expenses</c:v>
                </c:pt>
                <c:pt idx="2">
                  <c:v>Everything Else</c:v>
                </c:pt>
              </c:strCache>
            </c:strRef>
          </c:cat>
          <c:val>
            <c:numRef>
              <c:f>Sheet1!$B$2:$B$4</c:f>
              <c:numCache>
                <c:formatCode>0%</c:formatCode>
                <c:ptCount val="3"/>
                <c:pt idx="0">
                  <c:v>0.4</c:v>
                </c:pt>
                <c:pt idx="1">
                  <c:v>0.4</c:v>
                </c:pt>
                <c:pt idx="2">
                  <c:v>0.2</c:v>
                </c:pt>
              </c:numCache>
            </c:numRef>
          </c:val>
          <c:extLst>
            <c:ext xmlns:c16="http://schemas.microsoft.com/office/drawing/2014/chart" uri="{C3380CC4-5D6E-409C-BE32-E72D297353CC}">
              <c16:uniqueId val="{00000000-CB50-4DFE-9296-D303418C4C6F}"/>
            </c:ext>
          </c:extLst>
        </c:ser>
        <c:dLbls>
          <c:dLblPos val="outEnd"/>
          <c:showLegendKey val="0"/>
          <c:showVal val="0"/>
          <c:showCatName val="1"/>
          <c:showSerName val="0"/>
          <c:showPercent val="0"/>
          <c:showBubbleSize val="0"/>
          <c:showLeaderLines val="0"/>
        </c:dLbls>
        <c:gapWidth val="150"/>
        <c:splitType val="pos"/>
        <c:splitPos val="1"/>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0.754</cdr:x>
      <cdr:y>0.25305</cdr:y>
    </cdr:from>
    <cdr:to>
      <cdr:x>0.91304</cdr:x>
      <cdr:y>0.73987</cdr:y>
    </cdr:to>
    <cdr:sp macro="" textlink="">
      <cdr:nvSpPr>
        <cdr:cNvPr id="2" name="TextBox 1">
          <a:extLst xmlns:a="http://schemas.openxmlformats.org/drawingml/2006/main">
            <a:ext uri="{FF2B5EF4-FFF2-40B4-BE49-F238E27FC236}">
              <a16:creationId xmlns:a16="http://schemas.microsoft.com/office/drawing/2014/main" id="{893431F7-D3E8-4284-A514-785433015953}"/>
            </a:ext>
          </a:extLst>
        </cdr:cNvPr>
        <cdr:cNvSpPr txBox="1"/>
      </cdr:nvSpPr>
      <cdr:spPr>
        <a:xfrm xmlns:a="http://schemas.openxmlformats.org/drawingml/2006/main">
          <a:off x="5631677" y="1163810"/>
          <a:ext cx="1187865" cy="22389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0.74714</cdr:x>
      <cdr:y>0.24518</cdr:y>
    </cdr:from>
    <cdr:to>
      <cdr:x>0.90961</cdr:x>
      <cdr:y>0.78074</cdr:y>
    </cdr:to>
    <cdr:sp macro="" textlink="">
      <cdr:nvSpPr>
        <cdr:cNvPr id="3" name="TextBox 2">
          <a:extLst xmlns:a="http://schemas.openxmlformats.org/drawingml/2006/main">
            <a:ext uri="{FF2B5EF4-FFF2-40B4-BE49-F238E27FC236}">
              <a16:creationId xmlns:a16="http://schemas.microsoft.com/office/drawing/2014/main" id="{71051828-13DF-230A-2D40-DD84500EFC53}"/>
            </a:ext>
          </a:extLst>
        </cdr:cNvPr>
        <cdr:cNvSpPr txBox="1"/>
      </cdr:nvSpPr>
      <cdr:spPr>
        <a:xfrm xmlns:a="http://schemas.openxmlformats.org/drawingml/2006/main">
          <a:off x="5580406" y="1127637"/>
          <a:ext cx="1213492" cy="24631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 Administrative</a:t>
          </a:r>
        </a:p>
        <a:p xmlns:a="http://schemas.openxmlformats.org/drawingml/2006/main">
          <a:r>
            <a:rPr lang="en-US" sz="1400" dirty="0"/>
            <a:t>  Staff</a:t>
          </a:r>
        </a:p>
        <a:p xmlns:a="http://schemas.openxmlformats.org/drawingml/2006/main">
          <a:r>
            <a:rPr lang="en-US" sz="1400" dirty="0"/>
            <a:t>-Oversight Fee</a:t>
          </a:r>
        </a:p>
        <a:p xmlns:a="http://schemas.openxmlformats.org/drawingml/2006/main">
          <a:r>
            <a:rPr lang="en-US" sz="1400" dirty="0"/>
            <a:t>- Attorneys</a:t>
          </a:r>
        </a:p>
        <a:p xmlns:a="http://schemas.openxmlformats.org/drawingml/2006/main">
          <a:r>
            <a:rPr lang="en-US" sz="1400" dirty="0"/>
            <a:t>- Auditor</a:t>
          </a:r>
        </a:p>
        <a:p xmlns:a="http://schemas.openxmlformats.org/drawingml/2006/main">
          <a:r>
            <a:rPr lang="en-US" sz="1400" dirty="0"/>
            <a:t>- Charter</a:t>
          </a:r>
        </a:p>
        <a:p xmlns:a="http://schemas.openxmlformats.org/drawingml/2006/main">
          <a:r>
            <a:rPr lang="en-US" sz="1400" dirty="0"/>
            <a:t>  Impact</a:t>
          </a:r>
        </a:p>
        <a:p xmlns:a="http://schemas.openxmlformats.org/drawingml/2006/main">
          <a:r>
            <a:rPr lang="en-US" sz="1400" dirty="0"/>
            <a:t>- Depreciation</a:t>
          </a:r>
        </a:p>
        <a:p xmlns:a="http://schemas.openxmlformats.org/drawingml/2006/main">
          <a:r>
            <a:rPr lang="en-US" sz="1400" dirty="0"/>
            <a:t>- Insurance</a:t>
          </a:r>
        </a:p>
        <a:p xmlns:a="http://schemas.openxmlformats.org/drawingml/2006/main">
          <a:endParaRPr lang="en-US" sz="800" dirty="0"/>
        </a:p>
        <a:p xmlns:a="http://schemas.openxmlformats.org/drawingml/2006/main">
          <a:pPr algn="ctr"/>
          <a:r>
            <a:rPr lang="en-US" sz="2000" b="1" dirty="0"/>
            <a:t>Surplus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4411ED-270B-9944-AAED-FF07F1023E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Ringside Regular Office Regular"/>
            </a:endParaRPr>
          </a:p>
        </p:txBody>
      </p:sp>
      <p:sp>
        <p:nvSpPr>
          <p:cNvPr id="3" name="Date Placeholder 2">
            <a:extLst>
              <a:ext uri="{FF2B5EF4-FFF2-40B4-BE49-F238E27FC236}">
                <a16:creationId xmlns:a16="http://schemas.microsoft.com/office/drawing/2014/main" id="{65E8CE26-47D5-1E4D-A64B-BAE9EFBB6A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C03AF-799E-424E-864E-087C03800CD3}" type="datetimeFigureOut">
              <a:rPr lang="en-US" smtClean="0">
                <a:latin typeface="Ringside Regular Office Regular"/>
              </a:rPr>
              <a:t>10/13/2023</a:t>
            </a:fld>
            <a:endParaRPr lang="en-US" dirty="0">
              <a:latin typeface="Ringside Regular Office Regular"/>
            </a:endParaRPr>
          </a:p>
        </p:txBody>
      </p:sp>
      <p:sp>
        <p:nvSpPr>
          <p:cNvPr id="4" name="Footer Placeholder 3">
            <a:extLst>
              <a:ext uri="{FF2B5EF4-FFF2-40B4-BE49-F238E27FC236}">
                <a16:creationId xmlns:a16="http://schemas.microsoft.com/office/drawing/2014/main" id="{1A635110-1F8A-4B4E-8418-39FF8EFB30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Ringside Regular Office Regular"/>
            </a:endParaRPr>
          </a:p>
        </p:txBody>
      </p:sp>
      <p:sp>
        <p:nvSpPr>
          <p:cNvPr id="5" name="Slide Number Placeholder 4">
            <a:extLst>
              <a:ext uri="{FF2B5EF4-FFF2-40B4-BE49-F238E27FC236}">
                <a16:creationId xmlns:a16="http://schemas.microsoft.com/office/drawing/2014/main" id="{5B58D7E7-3FDF-8B4D-9AE1-475DDB5314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5C106E-500E-6446-99C0-354A15CFACDA}" type="slidenum">
              <a:rPr lang="en-US" smtClean="0">
                <a:latin typeface="Ringside Regular Office Regular"/>
              </a:rPr>
              <a:t>‹#›</a:t>
            </a:fld>
            <a:endParaRPr lang="en-US" dirty="0">
              <a:latin typeface="Ringside Regular Office Regular"/>
            </a:endParaRPr>
          </a:p>
        </p:txBody>
      </p:sp>
    </p:spTree>
    <p:extLst>
      <p:ext uri="{BB962C8B-B14F-4D97-AF65-F5344CB8AC3E}">
        <p14:creationId xmlns:p14="http://schemas.microsoft.com/office/powerpoint/2010/main" val="38283378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ingside Regular Office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ingside Regular Office Regular"/>
              </a:defRPr>
            </a:lvl1pPr>
          </a:lstStyle>
          <a:p>
            <a:fld id="{6B49D1CD-8CA2-A549-B7CB-8530D243BF7A}" type="datetimeFigureOut">
              <a:rPr lang="en-US" smtClean="0"/>
              <a:pPr/>
              <a:t>10/13/2023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ingside Regular Office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ingside Regular Office Regular"/>
              </a:defRPr>
            </a:lvl1pPr>
          </a:lstStyle>
          <a:p>
            <a:fld id="{B176ACAE-A51B-A14C-9250-7D102F164E4C}" type="slidenum">
              <a:rPr lang="en-US" smtClean="0"/>
              <a:pPr/>
              <a:t>‹#›</a:t>
            </a:fld>
            <a:endParaRPr lang="en-US" dirty="0"/>
          </a:p>
        </p:txBody>
      </p:sp>
    </p:spTree>
    <p:extLst>
      <p:ext uri="{BB962C8B-B14F-4D97-AF65-F5344CB8AC3E}">
        <p14:creationId xmlns:p14="http://schemas.microsoft.com/office/powerpoint/2010/main" val="916043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Ringside Regular Office Regular"/>
        <a:ea typeface="+mn-ea"/>
        <a:cs typeface="+mn-cs"/>
      </a:defRPr>
    </a:lvl1pPr>
    <a:lvl2pPr marL="457200" algn="l" defTabSz="914400" rtl="0" eaLnBrk="1" latinLnBrk="0" hangingPunct="1">
      <a:defRPr sz="1200" b="0" i="0" kern="1200">
        <a:solidFill>
          <a:schemeClr val="tx1"/>
        </a:solidFill>
        <a:latin typeface="Ringside Regular Office Regular"/>
        <a:ea typeface="+mn-ea"/>
        <a:cs typeface="+mn-cs"/>
      </a:defRPr>
    </a:lvl2pPr>
    <a:lvl3pPr marL="914400" algn="l" defTabSz="914400" rtl="0" eaLnBrk="1" latinLnBrk="0" hangingPunct="1">
      <a:defRPr sz="1200" b="0" i="0" kern="1200">
        <a:solidFill>
          <a:schemeClr val="tx1"/>
        </a:solidFill>
        <a:latin typeface="Ringside Regular Office Regular"/>
        <a:ea typeface="+mn-ea"/>
        <a:cs typeface="+mn-cs"/>
      </a:defRPr>
    </a:lvl3pPr>
    <a:lvl4pPr marL="1371600" algn="l" defTabSz="914400" rtl="0" eaLnBrk="1" latinLnBrk="0" hangingPunct="1">
      <a:defRPr sz="1200" b="0" i="0" kern="1200">
        <a:solidFill>
          <a:schemeClr val="tx1"/>
        </a:solidFill>
        <a:latin typeface="Ringside Regular Office Regular"/>
        <a:ea typeface="+mn-ea"/>
        <a:cs typeface="+mn-cs"/>
      </a:defRPr>
    </a:lvl4pPr>
    <a:lvl5pPr marL="1828800" algn="l" defTabSz="914400" rtl="0" eaLnBrk="1" latinLnBrk="0" hangingPunct="1">
      <a:defRPr sz="1200" b="0" i="0" kern="1200">
        <a:solidFill>
          <a:schemeClr val="tx1"/>
        </a:solidFill>
        <a:latin typeface="Ringside Regular Office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1</a:t>
            </a:fld>
            <a:endParaRPr lang="en-US" dirty="0"/>
          </a:p>
        </p:txBody>
      </p:sp>
    </p:spTree>
    <p:extLst>
      <p:ext uri="{BB962C8B-B14F-4D97-AF65-F5344CB8AC3E}">
        <p14:creationId xmlns:p14="http://schemas.microsoft.com/office/powerpoint/2010/main" val="1794021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10</a:t>
            </a:fld>
            <a:endParaRPr lang="en-US" dirty="0"/>
          </a:p>
        </p:txBody>
      </p:sp>
    </p:spTree>
    <p:extLst>
      <p:ext uri="{BB962C8B-B14F-4D97-AF65-F5344CB8AC3E}">
        <p14:creationId xmlns:p14="http://schemas.microsoft.com/office/powerpoint/2010/main" val="3416831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11</a:t>
            </a:fld>
            <a:endParaRPr lang="en-US" dirty="0"/>
          </a:p>
        </p:txBody>
      </p:sp>
    </p:spTree>
    <p:extLst>
      <p:ext uri="{BB962C8B-B14F-4D97-AF65-F5344CB8AC3E}">
        <p14:creationId xmlns:p14="http://schemas.microsoft.com/office/powerpoint/2010/main" val="3837524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12</a:t>
            </a:fld>
            <a:endParaRPr lang="en-US" dirty="0"/>
          </a:p>
        </p:txBody>
      </p:sp>
    </p:spTree>
    <p:extLst>
      <p:ext uri="{BB962C8B-B14F-4D97-AF65-F5344CB8AC3E}">
        <p14:creationId xmlns:p14="http://schemas.microsoft.com/office/powerpoint/2010/main" val="176878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5247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0249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6592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8634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17</a:t>
            </a:fld>
            <a:endParaRPr lang="en-US" dirty="0"/>
          </a:p>
        </p:txBody>
      </p:sp>
    </p:spTree>
    <p:extLst>
      <p:ext uri="{BB962C8B-B14F-4D97-AF65-F5344CB8AC3E}">
        <p14:creationId xmlns:p14="http://schemas.microsoft.com/office/powerpoint/2010/main" val="310255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18</a:t>
            </a:fld>
            <a:endParaRPr lang="en-US" dirty="0"/>
          </a:p>
        </p:txBody>
      </p:sp>
    </p:spTree>
    <p:extLst>
      <p:ext uri="{BB962C8B-B14F-4D97-AF65-F5344CB8AC3E}">
        <p14:creationId xmlns:p14="http://schemas.microsoft.com/office/powerpoint/2010/main" val="2433450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19</a:t>
            </a:fld>
            <a:endParaRPr lang="en-US" dirty="0"/>
          </a:p>
        </p:txBody>
      </p:sp>
    </p:spTree>
    <p:extLst>
      <p:ext uri="{BB962C8B-B14F-4D97-AF65-F5344CB8AC3E}">
        <p14:creationId xmlns:p14="http://schemas.microsoft.com/office/powerpoint/2010/main" val="41956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2</a:t>
            </a:fld>
            <a:endParaRPr lang="en-US" dirty="0"/>
          </a:p>
        </p:txBody>
      </p:sp>
    </p:spTree>
    <p:extLst>
      <p:ext uri="{BB962C8B-B14F-4D97-AF65-F5344CB8AC3E}">
        <p14:creationId xmlns:p14="http://schemas.microsoft.com/office/powerpoint/2010/main" val="3156695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20</a:t>
            </a:fld>
            <a:endParaRPr lang="en-US" dirty="0"/>
          </a:p>
        </p:txBody>
      </p:sp>
    </p:spTree>
    <p:extLst>
      <p:ext uri="{BB962C8B-B14F-4D97-AF65-F5344CB8AC3E}">
        <p14:creationId xmlns:p14="http://schemas.microsoft.com/office/powerpoint/2010/main" val="1398133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21</a:t>
            </a:fld>
            <a:endParaRPr lang="en-US" dirty="0"/>
          </a:p>
        </p:txBody>
      </p:sp>
    </p:spTree>
    <p:extLst>
      <p:ext uri="{BB962C8B-B14F-4D97-AF65-F5344CB8AC3E}">
        <p14:creationId xmlns:p14="http://schemas.microsoft.com/office/powerpoint/2010/main" val="1160663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22</a:t>
            </a:fld>
            <a:endParaRPr lang="en-US" dirty="0"/>
          </a:p>
        </p:txBody>
      </p:sp>
    </p:spTree>
    <p:extLst>
      <p:ext uri="{BB962C8B-B14F-4D97-AF65-F5344CB8AC3E}">
        <p14:creationId xmlns:p14="http://schemas.microsoft.com/office/powerpoint/2010/main" val="2774320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23</a:t>
            </a:fld>
            <a:endParaRPr lang="en-US" dirty="0"/>
          </a:p>
        </p:txBody>
      </p:sp>
    </p:spTree>
    <p:extLst>
      <p:ext uri="{BB962C8B-B14F-4D97-AF65-F5344CB8AC3E}">
        <p14:creationId xmlns:p14="http://schemas.microsoft.com/office/powerpoint/2010/main" val="2509579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24</a:t>
            </a:fld>
            <a:endParaRPr lang="en-US" dirty="0"/>
          </a:p>
        </p:txBody>
      </p:sp>
    </p:spTree>
    <p:extLst>
      <p:ext uri="{BB962C8B-B14F-4D97-AF65-F5344CB8AC3E}">
        <p14:creationId xmlns:p14="http://schemas.microsoft.com/office/powerpoint/2010/main" val="2650339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25</a:t>
            </a:fld>
            <a:endParaRPr lang="en-US" dirty="0"/>
          </a:p>
        </p:txBody>
      </p:sp>
    </p:spTree>
    <p:extLst>
      <p:ext uri="{BB962C8B-B14F-4D97-AF65-F5344CB8AC3E}">
        <p14:creationId xmlns:p14="http://schemas.microsoft.com/office/powerpoint/2010/main" val="3394831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26</a:t>
            </a:fld>
            <a:endParaRPr lang="en-US" dirty="0"/>
          </a:p>
        </p:txBody>
      </p:sp>
    </p:spTree>
    <p:extLst>
      <p:ext uri="{BB962C8B-B14F-4D97-AF65-F5344CB8AC3E}">
        <p14:creationId xmlns:p14="http://schemas.microsoft.com/office/powerpoint/2010/main" val="1216038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27</a:t>
            </a:fld>
            <a:endParaRPr lang="en-US" dirty="0"/>
          </a:p>
        </p:txBody>
      </p:sp>
    </p:spTree>
    <p:extLst>
      <p:ext uri="{BB962C8B-B14F-4D97-AF65-F5344CB8AC3E}">
        <p14:creationId xmlns:p14="http://schemas.microsoft.com/office/powerpoint/2010/main" val="3600639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28</a:t>
            </a:fld>
            <a:endParaRPr lang="en-US" dirty="0"/>
          </a:p>
        </p:txBody>
      </p:sp>
    </p:spTree>
    <p:extLst>
      <p:ext uri="{BB962C8B-B14F-4D97-AF65-F5344CB8AC3E}">
        <p14:creationId xmlns:p14="http://schemas.microsoft.com/office/powerpoint/2010/main" val="3107040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29</a:t>
            </a:fld>
            <a:endParaRPr lang="en-US" dirty="0"/>
          </a:p>
        </p:txBody>
      </p:sp>
    </p:spTree>
    <p:extLst>
      <p:ext uri="{BB962C8B-B14F-4D97-AF65-F5344CB8AC3E}">
        <p14:creationId xmlns:p14="http://schemas.microsoft.com/office/powerpoint/2010/main" val="347440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a:extLst>
              <a:ext uri="{FF2B5EF4-FFF2-40B4-BE49-F238E27FC236}">
                <a16:creationId xmlns:a16="http://schemas.microsoft.com/office/drawing/2014/main" id="{58E9BBB5-0D5F-44C4-AAD4-2FBCB2CF4E30}"/>
              </a:ext>
            </a:extLst>
          </p:cNvPr>
          <p:cNvSpPr>
            <a:spLocks noGrp="1"/>
          </p:cNvSpPr>
          <p:nvPr>
            <p:ph type="hdr" sz="quarter"/>
          </p:nvPr>
        </p:nvSpPr>
        <p:spPr/>
        <p:txBody>
          <a:bodyPr/>
          <a:lstStyle/>
          <a:p>
            <a:r>
              <a:rPr lang="en-US"/>
              <a:t>Charter Finance for Board Members</a:t>
            </a:r>
            <a:endParaRPr lang="en-US" dirty="0"/>
          </a:p>
        </p:txBody>
      </p:sp>
    </p:spTree>
    <p:extLst>
      <p:ext uri="{BB962C8B-B14F-4D97-AF65-F5344CB8AC3E}">
        <p14:creationId xmlns:p14="http://schemas.microsoft.com/office/powerpoint/2010/main" val="1309392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30</a:t>
            </a:fld>
            <a:endParaRPr lang="en-US" dirty="0"/>
          </a:p>
        </p:txBody>
      </p:sp>
    </p:spTree>
    <p:extLst>
      <p:ext uri="{BB962C8B-B14F-4D97-AF65-F5344CB8AC3E}">
        <p14:creationId xmlns:p14="http://schemas.microsoft.com/office/powerpoint/2010/main" val="1668563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31</a:t>
            </a:fld>
            <a:endParaRPr lang="en-US" dirty="0"/>
          </a:p>
        </p:txBody>
      </p:sp>
    </p:spTree>
    <p:extLst>
      <p:ext uri="{BB962C8B-B14F-4D97-AF65-F5344CB8AC3E}">
        <p14:creationId xmlns:p14="http://schemas.microsoft.com/office/powerpoint/2010/main" val="653448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32</a:t>
            </a:fld>
            <a:endParaRPr lang="en-US" dirty="0"/>
          </a:p>
        </p:txBody>
      </p:sp>
    </p:spTree>
    <p:extLst>
      <p:ext uri="{BB962C8B-B14F-4D97-AF65-F5344CB8AC3E}">
        <p14:creationId xmlns:p14="http://schemas.microsoft.com/office/powerpoint/2010/main" val="995081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33</a:t>
            </a:fld>
            <a:endParaRPr lang="en-US" dirty="0"/>
          </a:p>
        </p:txBody>
      </p:sp>
    </p:spTree>
    <p:extLst>
      <p:ext uri="{BB962C8B-B14F-4D97-AF65-F5344CB8AC3E}">
        <p14:creationId xmlns:p14="http://schemas.microsoft.com/office/powerpoint/2010/main" val="4010232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34</a:t>
            </a:fld>
            <a:endParaRPr lang="en-US" dirty="0"/>
          </a:p>
        </p:txBody>
      </p:sp>
    </p:spTree>
    <p:extLst>
      <p:ext uri="{BB962C8B-B14F-4D97-AF65-F5344CB8AC3E}">
        <p14:creationId xmlns:p14="http://schemas.microsoft.com/office/powerpoint/2010/main" val="4251927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35</a:t>
            </a:fld>
            <a:endParaRPr lang="en-US" dirty="0"/>
          </a:p>
        </p:txBody>
      </p:sp>
    </p:spTree>
    <p:extLst>
      <p:ext uri="{BB962C8B-B14F-4D97-AF65-F5344CB8AC3E}">
        <p14:creationId xmlns:p14="http://schemas.microsoft.com/office/powerpoint/2010/main" val="1580320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36</a:t>
            </a:fld>
            <a:endParaRPr lang="en-US" dirty="0"/>
          </a:p>
        </p:txBody>
      </p:sp>
    </p:spTree>
    <p:extLst>
      <p:ext uri="{BB962C8B-B14F-4D97-AF65-F5344CB8AC3E}">
        <p14:creationId xmlns:p14="http://schemas.microsoft.com/office/powerpoint/2010/main" val="2531664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37</a:t>
            </a:fld>
            <a:endParaRPr lang="en-US" dirty="0"/>
          </a:p>
        </p:txBody>
      </p:sp>
    </p:spTree>
    <p:extLst>
      <p:ext uri="{BB962C8B-B14F-4D97-AF65-F5344CB8AC3E}">
        <p14:creationId xmlns:p14="http://schemas.microsoft.com/office/powerpoint/2010/main" val="2051932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38</a:t>
            </a:fld>
            <a:endParaRPr lang="en-US" dirty="0"/>
          </a:p>
        </p:txBody>
      </p:sp>
    </p:spTree>
    <p:extLst>
      <p:ext uri="{BB962C8B-B14F-4D97-AF65-F5344CB8AC3E}">
        <p14:creationId xmlns:p14="http://schemas.microsoft.com/office/powerpoint/2010/main" val="2800246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39</a:t>
            </a:fld>
            <a:endParaRPr lang="en-US" dirty="0"/>
          </a:p>
        </p:txBody>
      </p:sp>
    </p:spTree>
    <p:extLst>
      <p:ext uri="{BB962C8B-B14F-4D97-AF65-F5344CB8AC3E}">
        <p14:creationId xmlns:p14="http://schemas.microsoft.com/office/powerpoint/2010/main" val="89681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6ACAE-A51B-A14C-9250-7D102F164E4C}" type="slidenum">
              <a:rPr lang="en-US" smtClean="0"/>
              <a:pPr/>
              <a:t>4</a:t>
            </a:fld>
            <a:endParaRPr lang="en-US" dirty="0"/>
          </a:p>
        </p:txBody>
      </p:sp>
      <p:sp>
        <p:nvSpPr>
          <p:cNvPr id="5" name="Date Placeholder 4">
            <a:extLst>
              <a:ext uri="{FF2B5EF4-FFF2-40B4-BE49-F238E27FC236}">
                <a16:creationId xmlns:a16="http://schemas.microsoft.com/office/drawing/2014/main" id="{4BF2B8F5-5C1E-42B8-97C4-232103EE5160}"/>
              </a:ext>
            </a:extLst>
          </p:cNvPr>
          <p:cNvSpPr>
            <a:spLocks noGrp="1"/>
          </p:cNvSpPr>
          <p:nvPr>
            <p:ph type="dt" idx="1"/>
          </p:nvPr>
        </p:nvSpPr>
        <p:spPr/>
        <p:txBody>
          <a:bodyPr/>
          <a:lstStyle/>
          <a:p>
            <a:r>
              <a:rPr lang="en-US" dirty="0"/>
              <a:t>12/11/2018</a:t>
            </a:r>
          </a:p>
        </p:txBody>
      </p:sp>
    </p:spTree>
    <p:extLst>
      <p:ext uri="{BB962C8B-B14F-4D97-AF65-F5344CB8AC3E}">
        <p14:creationId xmlns:p14="http://schemas.microsoft.com/office/powerpoint/2010/main" val="1961324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40</a:t>
            </a:fld>
            <a:endParaRPr lang="en-US" dirty="0"/>
          </a:p>
        </p:txBody>
      </p:sp>
    </p:spTree>
    <p:extLst>
      <p:ext uri="{BB962C8B-B14F-4D97-AF65-F5344CB8AC3E}">
        <p14:creationId xmlns:p14="http://schemas.microsoft.com/office/powerpoint/2010/main" val="3511194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41</a:t>
            </a:fld>
            <a:endParaRPr lang="en-US" dirty="0"/>
          </a:p>
        </p:txBody>
      </p:sp>
    </p:spTree>
    <p:extLst>
      <p:ext uri="{BB962C8B-B14F-4D97-AF65-F5344CB8AC3E}">
        <p14:creationId xmlns:p14="http://schemas.microsoft.com/office/powerpoint/2010/main" val="22115492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42</a:t>
            </a:fld>
            <a:endParaRPr lang="en-US" dirty="0"/>
          </a:p>
        </p:txBody>
      </p:sp>
    </p:spTree>
    <p:extLst>
      <p:ext uri="{BB962C8B-B14F-4D97-AF65-F5344CB8AC3E}">
        <p14:creationId xmlns:p14="http://schemas.microsoft.com/office/powerpoint/2010/main" val="1460283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43</a:t>
            </a:fld>
            <a:endParaRPr lang="en-US" dirty="0"/>
          </a:p>
        </p:txBody>
      </p:sp>
    </p:spTree>
    <p:extLst>
      <p:ext uri="{BB962C8B-B14F-4D97-AF65-F5344CB8AC3E}">
        <p14:creationId xmlns:p14="http://schemas.microsoft.com/office/powerpoint/2010/main" val="2100453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44</a:t>
            </a:fld>
            <a:endParaRPr lang="en-US" dirty="0"/>
          </a:p>
        </p:txBody>
      </p:sp>
    </p:spTree>
    <p:extLst>
      <p:ext uri="{BB962C8B-B14F-4D97-AF65-F5344CB8AC3E}">
        <p14:creationId xmlns:p14="http://schemas.microsoft.com/office/powerpoint/2010/main" val="3280518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45</a:t>
            </a:fld>
            <a:endParaRPr lang="en-US" dirty="0"/>
          </a:p>
        </p:txBody>
      </p:sp>
    </p:spTree>
    <p:extLst>
      <p:ext uri="{BB962C8B-B14F-4D97-AF65-F5344CB8AC3E}">
        <p14:creationId xmlns:p14="http://schemas.microsoft.com/office/powerpoint/2010/main" val="2790513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46</a:t>
            </a:fld>
            <a:endParaRPr lang="en-US" dirty="0"/>
          </a:p>
        </p:txBody>
      </p:sp>
    </p:spTree>
    <p:extLst>
      <p:ext uri="{BB962C8B-B14F-4D97-AF65-F5344CB8AC3E}">
        <p14:creationId xmlns:p14="http://schemas.microsoft.com/office/powerpoint/2010/main" val="3372046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47</a:t>
            </a:fld>
            <a:endParaRPr lang="en-US" dirty="0"/>
          </a:p>
        </p:txBody>
      </p:sp>
    </p:spTree>
    <p:extLst>
      <p:ext uri="{BB962C8B-B14F-4D97-AF65-F5344CB8AC3E}">
        <p14:creationId xmlns:p14="http://schemas.microsoft.com/office/powerpoint/2010/main" val="1948226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48</a:t>
            </a:fld>
            <a:endParaRPr lang="en-US" dirty="0"/>
          </a:p>
        </p:txBody>
      </p:sp>
    </p:spTree>
    <p:extLst>
      <p:ext uri="{BB962C8B-B14F-4D97-AF65-F5344CB8AC3E}">
        <p14:creationId xmlns:p14="http://schemas.microsoft.com/office/powerpoint/2010/main" val="2149980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49</a:t>
            </a:fld>
            <a:endParaRPr lang="en-US" dirty="0"/>
          </a:p>
        </p:txBody>
      </p:sp>
    </p:spTree>
    <p:extLst>
      <p:ext uri="{BB962C8B-B14F-4D97-AF65-F5344CB8AC3E}">
        <p14:creationId xmlns:p14="http://schemas.microsoft.com/office/powerpoint/2010/main" val="42522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6ACAE-A51B-A14C-9250-7D102F164E4C}" type="slidenum">
              <a:rPr lang="en-US" smtClean="0"/>
              <a:pPr/>
              <a:t>5</a:t>
            </a:fld>
            <a:endParaRPr lang="en-US" dirty="0"/>
          </a:p>
        </p:txBody>
      </p:sp>
      <p:sp>
        <p:nvSpPr>
          <p:cNvPr id="5" name="Date Placeholder 4">
            <a:extLst>
              <a:ext uri="{FF2B5EF4-FFF2-40B4-BE49-F238E27FC236}">
                <a16:creationId xmlns:a16="http://schemas.microsoft.com/office/drawing/2014/main" id="{9E4157D8-97A5-4449-B700-87C9D2404F32}"/>
              </a:ext>
            </a:extLst>
          </p:cNvPr>
          <p:cNvSpPr>
            <a:spLocks noGrp="1"/>
          </p:cNvSpPr>
          <p:nvPr>
            <p:ph type="dt" idx="1"/>
          </p:nvPr>
        </p:nvSpPr>
        <p:spPr/>
        <p:txBody>
          <a:bodyPr/>
          <a:lstStyle/>
          <a:p>
            <a:r>
              <a:rPr lang="en-US" dirty="0"/>
              <a:t>12/11/2018</a:t>
            </a:r>
          </a:p>
        </p:txBody>
      </p:sp>
    </p:spTree>
    <p:extLst>
      <p:ext uri="{BB962C8B-B14F-4D97-AF65-F5344CB8AC3E}">
        <p14:creationId xmlns:p14="http://schemas.microsoft.com/office/powerpoint/2010/main" val="3486478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50</a:t>
            </a:fld>
            <a:endParaRPr lang="en-US" dirty="0"/>
          </a:p>
        </p:txBody>
      </p:sp>
    </p:spTree>
    <p:extLst>
      <p:ext uri="{BB962C8B-B14F-4D97-AF65-F5344CB8AC3E}">
        <p14:creationId xmlns:p14="http://schemas.microsoft.com/office/powerpoint/2010/main" val="4733272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51</a:t>
            </a:fld>
            <a:endParaRPr lang="en-US" dirty="0"/>
          </a:p>
        </p:txBody>
      </p:sp>
    </p:spTree>
    <p:extLst>
      <p:ext uri="{BB962C8B-B14F-4D97-AF65-F5344CB8AC3E}">
        <p14:creationId xmlns:p14="http://schemas.microsoft.com/office/powerpoint/2010/main" val="25295526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52</a:t>
            </a:fld>
            <a:endParaRPr lang="en-US" dirty="0"/>
          </a:p>
        </p:txBody>
      </p:sp>
    </p:spTree>
    <p:extLst>
      <p:ext uri="{BB962C8B-B14F-4D97-AF65-F5344CB8AC3E}">
        <p14:creationId xmlns:p14="http://schemas.microsoft.com/office/powerpoint/2010/main" val="28540770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53</a:t>
            </a:fld>
            <a:endParaRPr lang="en-US" dirty="0"/>
          </a:p>
        </p:txBody>
      </p:sp>
    </p:spTree>
    <p:extLst>
      <p:ext uri="{BB962C8B-B14F-4D97-AF65-F5344CB8AC3E}">
        <p14:creationId xmlns:p14="http://schemas.microsoft.com/office/powerpoint/2010/main" val="40243303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54</a:t>
            </a:fld>
            <a:endParaRPr lang="en-US" dirty="0"/>
          </a:p>
        </p:txBody>
      </p:sp>
    </p:spTree>
    <p:extLst>
      <p:ext uri="{BB962C8B-B14F-4D97-AF65-F5344CB8AC3E}">
        <p14:creationId xmlns:p14="http://schemas.microsoft.com/office/powerpoint/2010/main" val="25858801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55</a:t>
            </a:fld>
            <a:endParaRPr lang="en-US" dirty="0"/>
          </a:p>
        </p:txBody>
      </p:sp>
    </p:spTree>
    <p:extLst>
      <p:ext uri="{BB962C8B-B14F-4D97-AF65-F5344CB8AC3E}">
        <p14:creationId xmlns:p14="http://schemas.microsoft.com/office/powerpoint/2010/main" val="29448458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56</a:t>
            </a:fld>
            <a:endParaRPr lang="en-US" dirty="0"/>
          </a:p>
        </p:txBody>
      </p:sp>
    </p:spTree>
    <p:extLst>
      <p:ext uri="{BB962C8B-B14F-4D97-AF65-F5344CB8AC3E}">
        <p14:creationId xmlns:p14="http://schemas.microsoft.com/office/powerpoint/2010/main" val="18691829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57</a:t>
            </a:fld>
            <a:endParaRPr lang="en-US" dirty="0"/>
          </a:p>
        </p:txBody>
      </p:sp>
    </p:spTree>
    <p:extLst>
      <p:ext uri="{BB962C8B-B14F-4D97-AF65-F5344CB8AC3E}">
        <p14:creationId xmlns:p14="http://schemas.microsoft.com/office/powerpoint/2010/main" val="32377099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58</a:t>
            </a:fld>
            <a:endParaRPr lang="en-US" dirty="0"/>
          </a:p>
        </p:txBody>
      </p:sp>
    </p:spTree>
    <p:extLst>
      <p:ext uri="{BB962C8B-B14F-4D97-AF65-F5344CB8AC3E}">
        <p14:creationId xmlns:p14="http://schemas.microsoft.com/office/powerpoint/2010/main" val="23290991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59</a:t>
            </a:fld>
            <a:endParaRPr lang="en-US" dirty="0"/>
          </a:p>
        </p:txBody>
      </p:sp>
    </p:spTree>
    <p:extLst>
      <p:ext uri="{BB962C8B-B14F-4D97-AF65-F5344CB8AC3E}">
        <p14:creationId xmlns:p14="http://schemas.microsoft.com/office/powerpoint/2010/main" val="142362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6ACAE-A51B-A14C-9250-7D102F164E4C}" type="slidenum">
              <a:rPr lang="en-US" smtClean="0"/>
              <a:pPr/>
              <a:t>6</a:t>
            </a:fld>
            <a:endParaRPr lang="en-US" dirty="0"/>
          </a:p>
        </p:txBody>
      </p:sp>
      <p:sp>
        <p:nvSpPr>
          <p:cNvPr id="5" name="Date Placeholder 4">
            <a:extLst>
              <a:ext uri="{FF2B5EF4-FFF2-40B4-BE49-F238E27FC236}">
                <a16:creationId xmlns:a16="http://schemas.microsoft.com/office/drawing/2014/main" id="{4BF2B8F5-5C1E-42B8-97C4-232103EE5160}"/>
              </a:ext>
            </a:extLst>
          </p:cNvPr>
          <p:cNvSpPr>
            <a:spLocks noGrp="1"/>
          </p:cNvSpPr>
          <p:nvPr>
            <p:ph type="dt" idx="1"/>
          </p:nvPr>
        </p:nvSpPr>
        <p:spPr/>
        <p:txBody>
          <a:bodyPr/>
          <a:lstStyle/>
          <a:p>
            <a:r>
              <a:rPr lang="en-US" dirty="0"/>
              <a:t>12/11/2018</a:t>
            </a:r>
          </a:p>
        </p:txBody>
      </p:sp>
    </p:spTree>
    <p:extLst>
      <p:ext uri="{BB962C8B-B14F-4D97-AF65-F5344CB8AC3E}">
        <p14:creationId xmlns:p14="http://schemas.microsoft.com/office/powerpoint/2010/main" val="27602497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60</a:t>
            </a:fld>
            <a:endParaRPr lang="en-US" dirty="0"/>
          </a:p>
        </p:txBody>
      </p:sp>
    </p:spTree>
    <p:extLst>
      <p:ext uri="{BB962C8B-B14F-4D97-AF65-F5344CB8AC3E}">
        <p14:creationId xmlns:p14="http://schemas.microsoft.com/office/powerpoint/2010/main" val="18222484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61</a:t>
            </a:fld>
            <a:endParaRPr lang="en-US" dirty="0"/>
          </a:p>
        </p:txBody>
      </p:sp>
    </p:spTree>
    <p:extLst>
      <p:ext uri="{BB962C8B-B14F-4D97-AF65-F5344CB8AC3E}">
        <p14:creationId xmlns:p14="http://schemas.microsoft.com/office/powerpoint/2010/main" val="23860621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62</a:t>
            </a:fld>
            <a:endParaRPr lang="en-US" dirty="0"/>
          </a:p>
        </p:txBody>
      </p:sp>
    </p:spTree>
    <p:extLst>
      <p:ext uri="{BB962C8B-B14F-4D97-AF65-F5344CB8AC3E}">
        <p14:creationId xmlns:p14="http://schemas.microsoft.com/office/powerpoint/2010/main" val="29140462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63</a:t>
            </a:fld>
            <a:endParaRPr lang="en-US" dirty="0"/>
          </a:p>
        </p:txBody>
      </p:sp>
    </p:spTree>
    <p:extLst>
      <p:ext uri="{BB962C8B-B14F-4D97-AF65-F5344CB8AC3E}">
        <p14:creationId xmlns:p14="http://schemas.microsoft.com/office/powerpoint/2010/main" val="6691946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64</a:t>
            </a:fld>
            <a:endParaRPr lang="en-US" dirty="0"/>
          </a:p>
        </p:txBody>
      </p:sp>
    </p:spTree>
    <p:extLst>
      <p:ext uri="{BB962C8B-B14F-4D97-AF65-F5344CB8AC3E}">
        <p14:creationId xmlns:p14="http://schemas.microsoft.com/office/powerpoint/2010/main" val="14124551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65</a:t>
            </a:fld>
            <a:endParaRPr lang="en-US" dirty="0"/>
          </a:p>
        </p:txBody>
      </p:sp>
    </p:spTree>
    <p:extLst>
      <p:ext uri="{BB962C8B-B14F-4D97-AF65-F5344CB8AC3E}">
        <p14:creationId xmlns:p14="http://schemas.microsoft.com/office/powerpoint/2010/main" val="39412782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66</a:t>
            </a:fld>
            <a:endParaRPr lang="en-US" dirty="0"/>
          </a:p>
        </p:txBody>
      </p:sp>
    </p:spTree>
    <p:extLst>
      <p:ext uri="{BB962C8B-B14F-4D97-AF65-F5344CB8AC3E}">
        <p14:creationId xmlns:p14="http://schemas.microsoft.com/office/powerpoint/2010/main" val="29361633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67</a:t>
            </a:fld>
            <a:endParaRPr lang="en-US" dirty="0"/>
          </a:p>
        </p:txBody>
      </p:sp>
    </p:spTree>
    <p:extLst>
      <p:ext uri="{BB962C8B-B14F-4D97-AF65-F5344CB8AC3E}">
        <p14:creationId xmlns:p14="http://schemas.microsoft.com/office/powerpoint/2010/main" val="8817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7</a:t>
            </a:fld>
            <a:endParaRPr lang="en-US" dirty="0"/>
          </a:p>
        </p:txBody>
      </p:sp>
    </p:spTree>
    <p:extLst>
      <p:ext uri="{BB962C8B-B14F-4D97-AF65-F5344CB8AC3E}">
        <p14:creationId xmlns:p14="http://schemas.microsoft.com/office/powerpoint/2010/main" val="265687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8</a:t>
            </a:fld>
            <a:endParaRPr lang="en-US" dirty="0"/>
          </a:p>
        </p:txBody>
      </p:sp>
    </p:spTree>
    <p:extLst>
      <p:ext uri="{BB962C8B-B14F-4D97-AF65-F5344CB8AC3E}">
        <p14:creationId xmlns:p14="http://schemas.microsoft.com/office/powerpoint/2010/main" val="208323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6ACAE-A51B-A14C-9250-7D102F164E4C}" type="slidenum">
              <a:rPr lang="en-US" smtClean="0"/>
              <a:pPr/>
              <a:t>9</a:t>
            </a:fld>
            <a:endParaRPr lang="en-US" dirty="0"/>
          </a:p>
        </p:txBody>
      </p:sp>
    </p:spTree>
    <p:extLst>
      <p:ext uri="{BB962C8B-B14F-4D97-AF65-F5344CB8AC3E}">
        <p14:creationId xmlns:p14="http://schemas.microsoft.com/office/powerpoint/2010/main" val="3287535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172" y="1999067"/>
            <a:ext cx="7772400" cy="1901880"/>
          </a:xfrm>
        </p:spPr>
        <p:txBody>
          <a:bodyPr anchor="b">
            <a:normAutofit/>
          </a:bodyPr>
          <a:lstStyle>
            <a:lvl1pPr algn="l">
              <a:lnSpc>
                <a:spcPts val="5200"/>
              </a:lnSpc>
              <a:defRPr sz="4800" spc="-300">
                <a:solidFill>
                  <a:schemeClr val="bg1"/>
                </a:solidFill>
              </a:defRPr>
            </a:lvl1pPr>
          </a:lstStyle>
          <a:p>
            <a:r>
              <a:rPr lang="en-US" dirty="0"/>
              <a:t>Click To Edit Cover Style</a:t>
            </a:r>
          </a:p>
        </p:txBody>
      </p:sp>
      <p:sp>
        <p:nvSpPr>
          <p:cNvPr id="3" name="Subtitle 2"/>
          <p:cNvSpPr>
            <a:spLocks noGrp="1"/>
          </p:cNvSpPr>
          <p:nvPr>
            <p:ph type="subTitle" idx="1" hasCustomPrompt="1"/>
          </p:nvPr>
        </p:nvSpPr>
        <p:spPr>
          <a:xfrm>
            <a:off x="470172" y="4090145"/>
            <a:ext cx="6858000" cy="578977"/>
          </a:xfrm>
          <a:prstGeom prst="rect">
            <a:avLst/>
          </a:prstGeom>
        </p:spPr>
        <p:txBody>
          <a:bodyPr lIns="0" tIns="0" rIns="0" bIns="0">
            <a:normAutofit/>
          </a:bodyPr>
          <a:lstStyle>
            <a:lvl1pPr marL="0" indent="0" algn="l">
              <a:buNone/>
              <a:defRPr sz="1200" b="1" i="0">
                <a:solidFill>
                  <a:srgbClr val="C4C4C4"/>
                </a:solidFill>
                <a:latin typeface="Ringside Regular Office"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9" name="Rectangle 8">
            <a:extLst>
              <a:ext uri="{FF2B5EF4-FFF2-40B4-BE49-F238E27FC236}">
                <a16:creationId xmlns:a16="http://schemas.microsoft.com/office/drawing/2014/main" id="{27502731-B422-A24B-B3E1-671125172AD4}"/>
              </a:ext>
            </a:extLst>
          </p:cNvPr>
          <p:cNvSpPr/>
          <p:nvPr userDrawn="1"/>
        </p:nvSpPr>
        <p:spPr>
          <a:xfrm>
            <a:off x="470172" y="690131"/>
            <a:ext cx="2446808" cy="62393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ingside Regular Office Regular"/>
            </a:endParaRPr>
          </a:p>
        </p:txBody>
      </p:sp>
      <p:sp>
        <p:nvSpPr>
          <p:cNvPr id="8" name="Date Placeholder 7">
            <a:extLst>
              <a:ext uri="{FF2B5EF4-FFF2-40B4-BE49-F238E27FC236}">
                <a16:creationId xmlns:a16="http://schemas.microsoft.com/office/drawing/2014/main" id="{D91E30A9-D350-2546-9725-BA96D5D27B73}"/>
              </a:ext>
            </a:extLst>
          </p:cNvPr>
          <p:cNvSpPr>
            <a:spLocks noGrp="1"/>
          </p:cNvSpPr>
          <p:nvPr>
            <p:ph type="dt" sz="half" idx="10"/>
          </p:nvPr>
        </p:nvSpPr>
        <p:spPr/>
        <p:txBody>
          <a:bodyPr/>
          <a:lstStyle/>
          <a:p>
            <a:fld id="{2132FB0C-4591-4339-A724-BC1C0984E8A2}" type="datetime1">
              <a:rPr lang="en-US" smtClean="0"/>
              <a:t>10/13/2023</a:t>
            </a:fld>
            <a:endParaRPr lang="en-US" dirty="0"/>
          </a:p>
        </p:txBody>
      </p:sp>
      <p:sp>
        <p:nvSpPr>
          <p:cNvPr id="10" name="Footer Placeholder 9">
            <a:extLst>
              <a:ext uri="{FF2B5EF4-FFF2-40B4-BE49-F238E27FC236}">
                <a16:creationId xmlns:a16="http://schemas.microsoft.com/office/drawing/2014/main" id="{4815C5DA-619E-894F-A7A9-A272CDB5BFBF}"/>
              </a:ext>
            </a:extLst>
          </p:cNvPr>
          <p:cNvSpPr>
            <a:spLocks noGrp="1"/>
          </p:cNvSpPr>
          <p:nvPr>
            <p:ph type="ftr" sz="quarter" idx="11"/>
          </p:nvPr>
        </p:nvSpPr>
        <p:spPr/>
        <p:txBody>
          <a:bodyPr/>
          <a:lstStyle/>
          <a:p>
            <a:r>
              <a:rPr lang="en-US"/>
              <a:t>Charter Impact  |  City Charter Schools  |  Red Hook  |  Capital Partners</a:t>
            </a:r>
            <a:endParaRPr lang="en-US" dirty="0"/>
          </a:p>
        </p:txBody>
      </p:sp>
      <p:sp>
        <p:nvSpPr>
          <p:cNvPr id="11" name="Slide Number Placeholder 10">
            <a:extLst>
              <a:ext uri="{FF2B5EF4-FFF2-40B4-BE49-F238E27FC236}">
                <a16:creationId xmlns:a16="http://schemas.microsoft.com/office/drawing/2014/main" id="{34C2E73B-8A2C-EF43-8CA9-5B28826B099A}"/>
              </a:ext>
            </a:extLst>
          </p:cNvPr>
          <p:cNvSpPr>
            <a:spLocks noGrp="1"/>
          </p:cNvSpPr>
          <p:nvPr>
            <p:ph type="sldNum" sz="quarter" idx="12"/>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139127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R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8F2AE8-69EF-4043-AF35-FEE89FBFE0FF}"/>
              </a:ext>
            </a:extLst>
          </p:cNvPr>
          <p:cNvPicPr>
            <a:picLocks noChangeAspect="1"/>
          </p:cNvPicPr>
          <p:nvPr userDrawn="1"/>
        </p:nvPicPr>
        <p:blipFill>
          <a:blip r:embed="rId2"/>
          <a:stretch>
            <a:fillRect/>
          </a:stretch>
        </p:blipFill>
        <p:spPr>
          <a:xfrm>
            <a:off x="6350" y="0"/>
            <a:ext cx="9131300" cy="6858000"/>
          </a:xfrm>
          <a:prstGeom prst="rect">
            <a:avLst/>
          </a:prstGeom>
        </p:spPr>
      </p:pic>
      <p:sp>
        <p:nvSpPr>
          <p:cNvPr id="2" name="Title 1">
            <a:extLst>
              <a:ext uri="{FF2B5EF4-FFF2-40B4-BE49-F238E27FC236}">
                <a16:creationId xmlns:a16="http://schemas.microsoft.com/office/drawing/2014/main" id="{90554E57-79FA-2447-A6C5-E9DA932AC1F4}"/>
              </a:ext>
            </a:extLst>
          </p:cNvPr>
          <p:cNvSpPr>
            <a:spLocks noGrp="1"/>
          </p:cNvSpPr>
          <p:nvPr>
            <p:ph type="title" hasCustomPrompt="1"/>
          </p:nvPr>
        </p:nvSpPr>
        <p:spPr>
          <a:xfrm>
            <a:off x="470172" y="3324445"/>
            <a:ext cx="7886700" cy="1098699"/>
          </a:xfrm>
        </p:spPr>
        <p:txBody>
          <a:bodyPr>
            <a:normAutofit/>
          </a:bodyPr>
          <a:lstStyle>
            <a:lvl1pPr>
              <a:lnSpc>
                <a:spcPts val="2800"/>
              </a:lnSpc>
              <a:defRPr sz="2400" b="1" cap="all" spc="120" baseline="0">
                <a:solidFill>
                  <a:schemeClr val="bg1"/>
                </a:solidFill>
              </a:defRPr>
            </a:lvl1pPr>
          </a:lstStyle>
          <a:p>
            <a:r>
              <a:rPr lang="en-US" dirty="0"/>
              <a:t>CLICK TO ENTER SECTION TITLE</a:t>
            </a:r>
          </a:p>
        </p:txBody>
      </p:sp>
      <p:sp>
        <p:nvSpPr>
          <p:cNvPr id="15" name="Text Placeholder 14">
            <a:extLst>
              <a:ext uri="{FF2B5EF4-FFF2-40B4-BE49-F238E27FC236}">
                <a16:creationId xmlns:a16="http://schemas.microsoft.com/office/drawing/2014/main" id="{1B21C57C-942D-FE4B-B5A0-0CD75E797B02}"/>
              </a:ext>
            </a:extLst>
          </p:cNvPr>
          <p:cNvSpPr>
            <a:spLocks noGrp="1"/>
          </p:cNvSpPr>
          <p:nvPr>
            <p:ph type="body" sz="quarter" idx="17" hasCustomPrompt="1"/>
          </p:nvPr>
        </p:nvSpPr>
        <p:spPr>
          <a:xfrm>
            <a:off x="469900" y="2602051"/>
            <a:ext cx="2463544" cy="480874"/>
          </a:xfrm>
        </p:spPr>
        <p:txBody>
          <a:bodyPr lIns="0" tIns="0" rIns="0" bIns="0" anchor="b">
            <a:noAutofit/>
          </a:bodyPr>
          <a:lstStyle>
            <a:lvl1pPr marL="0" indent="0">
              <a:buFontTx/>
              <a:buNone/>
              <a:defRPr sz="1600" b="0" cap="all" baseline="0">
                <a:solidFill>
                  <a:schemeClr val="bg1"/>
                </a:solidFill>
              </a:defRPr>
            </a:lvl1pPr>
            <a:lvl2pPr marL="344487"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section #</a:t>
            </a:r>
          </a:p>
        </p:txBody>
      </p:sp>
      <p:sp>
        <p:nvSpPr>
          <p:cNvPr id="3" name="Date Placeholder 2">
            <a:extLst>
              <a:ext uri="{FF2B5EF4-FFF2-40B4-BE49-F238E27FC236}">
                <a16:creationId xmlns:a16="http://schemas.microsoft.com/office/drawing/2014/main" id="{6DD55FF6-028A-AC44-B46D-33B932BB0B3A}"/>
              </a:ext>
            </a:extLst>
          </p:cNvPr>
          <p:cNvSpPr>
            <a:spLocks noGrp="1"/>
          </p:cNvSpPr>
          <p:nvPr>
            <p:ph type="dt" sz="half" idx="18"/>
          </p:nvPr>
        </p:nvSpPr>
        <p:spPr/>
        <p:txBody>
          <a:bodyPr/>
          <a:lstStyle>
            <a:lvl1pPr>
              <a:defRPr>
                <a:solidFill>
                  <a:schemeClr val="bg1"/>
                </a:solidFill>
              </a:defRPr>
            </a:lvl1pPr>
          </a:lstStyle>
          <a:p>
            <a:fld id="{C179197E-7525-4005-96AB-1014B43BFFE0}" type="datetime1">
              <a:rPr lang="en-US" smtClean="0"/>
              <a:t>10/13/2023</a:t>
            </a:fld>
            <a:endParaRPr lang="en-US" dirty="0"/>
          </a:p>
        </p:txBody>
      </p:sp>
      <p:sp>
        <p:nvSpPr>
          <p:cNvPr id="4" name="Footer Placeholder 3">
            <a:extLst>
              <a:ext uri="{FF2B5EF4-FFF2-40B4-BE49-F238E27FC236}">
                <a16:creationId xmlns:a16="http://schemas.microsoft.com/office/drawing/2014/main" id="{157C8997-7938-C643-B8BB-083BAE15FC11}"/>
              </a:ext>
            </a:extLst>
          </p:cNvPr>
          <p:cNvSpPr>
            <a:spLocks noGrp="1"/>
          </p:cNvSpPr>
          <p:nvPr>
            <p:ph type="ftr" sz="quarter" idx="19"/>
          </p:nvPr>
        </p:nvSpPr>
        <p:spPr/>
        <p:txBody>
          <a:bodyPr/>
          <a:lstStyle>
            <a:lvl1pPr>
              <a:defRPr>
                <a:solidFill>
                  <a:schemeClr val="bg1"/>
                </a:solidFill>
              </a:defRPr>
            </a:lvl1pPr>
          </a:lstStyle>
          <a:p>
            <a:r>
              <a:rPr lang="en-US" dirty="0"/>
              <a:t>Charter Impact  |  City Charter Schools  |  Red Hook  |  Capital Partners</a:t>
            </a:r>
          </a:p>
        </p:txBody>
      </p:sp>
      <p:sp>
        <p:nvSpPr>
          <p:cNvPr id="5" name="Slide Number Placeholder 4">
            <a:extLst>
              <a:ext uri="{FF2B5EF4-FFF2-40B4-BE49-F238E27FC236}">
                <a16:creationId xmlns:a16="http://schemas.microsoft.com/office/drawing/2014/main" id="{8691CCBF-4350-3746-9C81-776A311DDEA9}"/>
              </a:ext>
            </a:extLst>
          </p:cNvPr>
          <p:cNvSpPr>
            <a:spLocks noGrp="1"/>
          </p:cNvSpPr>
          <p:nvPr>
            <p:ph type="sldNum" sz="quarter" idx="20"/>
          </p:nvPr>
        </p:nvSpPr>
        <p:spPr/>
        <p:txBody>
          <a:bodyPr/>
          <a:lstStyle>
            <a:lvl1pPr>
              <a:defRPr>
                <a:solidFill>
                  <a:schemeClr val="bg1"/>
                </a:solidFill>
              </a:defRPr>
            </a:lvl1p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241868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E3572C-6057-5B45-9929-FC397049EFE1}"/>
              </a:ext>
            </a:extLst>
          </p:cNvPr>
          <p:cNvPicPr>
            <a:picLocks noChangeAspect="1"/>
          </p:cNvPicPr>
          <p:nvPr userDrawn="1"/>
        </p:nvPicPr>
        <p:blipFill>
          <a:blip r:embed="rId2"/>
          <a:stretch>
            <a:fillRect/>
          </a:stretch>
        </p:blipFill>
        <p:spPr>
          <a:xfrm>
            <a:off x="6350" y="0"/>
            <a:ext cx="9131300" cy="6858000"/>
          </a:xfrm>
          <a:prstGeom prst="rect">
            <a:avLst/>
          </a:prstGeom>
        </p:spPr>
      </p:pic>
      <p:sp>
        <p:nvSpPr>
          <p:cNvPr id="2" name="Title 1">
            <a:extLst>
              <a:ext uri="{FF2B5EF4-FFF2-40B4-BE49-F238E27FC236}">
                <a16:creationId xmlns:a16="http://schemas.microsoft.com/office/drawing/2014/main" id="{90554E57-79FA-2447-A6C5-E9DA932AC1F4}"/>
              </a:ext>
            </a:extLst>
          </p:cNvPr>
          <p:cNvSpPr>
            <a:spLocks noGrp="1"/>
          </p:cNvSpPr>
          <p:nvPr>
            <p:ph type="title" hasCustomPrompt="1"/>
          </p:nvPr>
        </p:nvSpPr>
        <p:spPr>
          <a:xfrm>
            <a:off x="470172" y="3324445"/>
            <a:ext cx="7886700" cy="1098699"/>
          </a:xfrm>
        </p:spPr>
        <p:txBody>
          <a:bodyPr>
            <a:normAutofit/>
          </a:bodyPr>
          <a:lstStyle>
            <a:lvl1pPr>
              <a:lnSpc>
                <a:spcPts val="2800"/>
              </a:lnSpc>
              <a:defRPr sz="2400" b="1" cap="all" spc="120" baseline="0">
                <a:solidFill>
                  <a:schemeClr val="bg1"/>
                </a:solidFill>
              </a:defRPr>
            </a:lvl1pPr>
          </a:lstStyle>
          <a:p>
            <a:r>
              <a:rPr lang="en-US" dirty="0"/>
              <a:t>CLICK TO ENTER SECTION TITLE</a:t>
            </a:r>
          </a:p>
        </p:txBody>
      </p:sp>
      <p:sp>
        <p:nvSpPr>
          <p:cNvPr id="15" name="Text Placeholder 14">
            <a:extLst>
              <a:ext uri="{FF2B5EF4-FFF2-40B4-BE49-F238E27FC236}">
                <a16:creationId xmlns:a16="http://schemas.microsoft.com/office/drawing/2014/main" id="{1B21C57C-942D-FE4B-B5A0-0CD75E797B02}"/>
              </a:ext>
            </a:extLst>
          </p:cNvPr>
          <p:cNvSpPr>
            <a:spLocks noGrp="1"/>
          </p:cNvSpPr>
          <p:nvPr>
            <p:ph type="body" sz="quarter" idx="17" hasCustomPrompt="1"/>
          </p:nvPr>
        </p:nvSpPr>
        <p:spPr>
          <a:xfrm>
            <a:off x="469900" y="2602051"/>
            <a:ext cx="2463544" cy="480874"/>
          </a:xfrm>
        </p:spPr>
        <p:txBody>
          <a:bodyPr lIns="0" tIns="0" rIns="0" bIns="0" anchor="b">
            <a:noAutofit/>
          </a:bodyPr>
          <a:lstStyle>
            <a:lvl1pPr marL="0" indent="0">
              <a:buFontTx/>
              <a:buNone/>
              <a:defRPr sz="1600" b="0" cap="all" baseline="0">
                <a:solidFill>
                  <a:schemeClr val="bg1"/>
                </a:solidFill>
              </a:defRPr>
            </a:lvl1pPr>
            <a:lvl2pPr marL="344487"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section #</a:t>
            </a:r>
          </a:p>
        </p:txBody>
      </p:sp>
      <p:sp>
        <p:nvSpPr>
          <p:cNvPr id="3" name="Date Placeholder 2">
            <a:extLst>
              <a:ext uri="{FF2B5EF4-FFF2-40B4-BE49-F238E27FC236}">
                <a16:creationId xmlns:a16="http://schemas.microsoft.com/office/drawing/2014/main" id="{6DD55FF6-028A-AC44-B46D-33B932BB0B3A}"/>
              </a:ext>
            </a:extLst>
          </p:cNvPr>
          <p:cNvSpPr>
            <a:spLocks noGrp="1"/>
          </p:cNvSpPr>
          <p:nvPr>
            <p:ph type="dt" sz="half" idx="18"/>
          </p:nvPr>
        </p:nvSpPr>
        <p:spPr/>
        <p:txBody>
          <a:bodyPr/>
          <a:lstStyle>
            <a:lvl1pPr>
              <a:defRPr>
                <a:solidFill>
                  <a:schemeClr val="bg1"/>
                </a:solidFill>
              </a:defRPr>
            </a:lvl1pPr>
          </a:lstStyle>
          <a:p>
            <a:fld id="{9F3E3550-36BA-4EA6-83AF-7DEACD945751}" type="datetime1">
              <a:rPr lang="en-US" smtClean="0"/>
              <a:t>10/13/2023</a:t>
            </a:fld>
            <a:endParaRPr lang="en-US" dirty="0"/>
          </a:p>
        </p:txBody>
      </p:sp>
      <p:sp>
        <p:nvSpPr>
          <p:cNvPr id="4" name="Footer Placeholder 3">
            <a:extLst>
              <a:ext uri="{FF2B5EF4-FFF2-40B4-BE49-F238E27FC236}">
                <a16:creationId xmlns:a16="http://schemas.microsoft.com/office/drawing/2014/main" id="{157C8997-7938-C643-B8BB-083BAE15FC11}"/>
              </a:ext>
            </a:extLst>
          </p:cNvPr>
          <p:cNvSpPr>
            <a:spLocks noGrp="1"/>
          </p:cNvSpPr>
          <p:nvPr>
            <p:ph type="ftr" sz="quarter" idx="19"/>
          </p:nvPr>
        </p:nvSpPr>
        <p:spPr/>
        <p:txBody>
          <a:bodyPr/>
          <a:lstStyle>
            <a:lvl1pPr>
              <a:defRPr>
                <a:solidFill>
                  <a:schemeClr val="bg1"/>
                </a:solidFill>
              </a:defRPr>
            </a:lvl1pPr>
          </a:lstStyle>
          <a:p>
            <a:r>
              <a:rPr lang="en-US" dirty="0"/>
              <a:t>Charter Impact  |  City Charter Schools  |  Red Hook  |  Capital Partners</a:t>
            </a:r>
          </a:p>
        </p:txBody>
      </p:sp>
      <p:sp>
        <p:nvSpPr>
          <p:cNvPr id="5" name="Slide Number Placeholder 4">
            <a:extLst>
              <a:ext uri="{FF2B5EF4-FFF2-40B4-BE49-F238E27FC236}">
                <a16:creationId xmlns:a16="http://schemas.microsoft.com/office/drawing/2014/main" id="{8691CCBF-4350-3746-9C81-776A311DDEA9}"/>
              </a:ext>
            </a:extLst>
          </p:cNvPr>
          <p:cNvSpPr>
            <a:spLocks noGrp="1"/>
          </p:cNvSpPr>
          <p:nvPr>
            <p:ph type="sldNum" sz="quarter" idx="20"/>
          </p:nvPr>
        </p:nvSpPr>
        <p:spPr/>
        <p:txBody>
          <a:bodyPr/>
          <a:lstStyle>
            <a:lvl1pPr>
              <a:defRPr>
                <a:solidFill>
                  <a:schemeClr val="bg1"/>
                </a:solidFill>
              </a:defRPr>
            </a:lvl1p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2256819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Body + Photo  + Graphic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83E705-8D71-FF49-A549-B3C1685D3056}"/>
              </a:ext>
            </a:extLst>
          </p:cNvPr>
          <p:cNvPicPr>
            <a:picLocks noChangeAspect="1"/>
          </p:cNvPicPr>
          <p:nvPr userDrawn="1"/>
        </p:nvPicPr>
        <p:blipFill>
          <a:blip r:embed="rId2"/>
          <a:stretch>
            <a:fillRect/>
          </a:stretch>
        </p:blipFill>
        <p:spPr>
          <a:xfrm>
            <a:off x="7327474" y="0"/>
            <a:ext cx="1828800" cy="2260600"/>
          </a:xfrm>
          <a:prstGeom prst="rect">
            <a:avLst/>
          </a:prstGeom>
        </p:spPr>
      </p:pic>
      <p:sp>
        <p:nvSpPr>
          <p:cNvPr id="15" name="Picture Placeholder 13">
            <a:extLst>
              <a:ext uri="{FF2B5EF4-FFF2-40B4-BE49-F238E27FC236}">
                <a16:creationId xmlns:a16="http://schemas.microsoft.com/office/drawing/2014/main" id="{4AF5AE0E-1567-B547-ACD9-B4D13B52AE08}"/>
              </a:ext>
            </a:extLst>
          </p:cNvPr>
          <p:cNvSpPr>
            <a:spLocks noGrp="1"/>
          </p:cNvSpPr>
          <p:nvPr>
            <p:ph type="pic" sz="quarter" idx="14" hasCustomPrompt="1"/>
          </p:nvPr>
        </p:nvSpPr>
        <p:spPr>
          <a:xfrm>
            <a:off x="6273209" y="2043660"/>
            <a:ext cx="2977117" cy="3905433"/>
          </a:xfrm>
          <a:prstGeom prst="rect">
            <a:avLst/>
          </a:prstGeom>
        </p:spPr>
        <p:txBody>
          <a:bodyPr>
            <a:normAutofit/>
          </a:bodyPr>
          <a:lstStyle>
            <a:lvl1pPr marL="0" indent="0">
              <a:buNone/>
              <a:defRPr sz="800"/>
            </a:lvl1pPr>
          </a:lstStyle>
          <a:p>
            <a:r>
              <a:rPr lang="en-US" dirty="0"/>
              <a:t>Click to add photo</a:t>
            </a:r>
          </a:p>
        </p:txBody>
      </p:sp>
      <p:sp>
        <p:nvSpPr>
          <p:cNvPr id="22" name="Text Placeholder 10">
            <a:extLst>
              <a:ext uri="{FF2B5EF4-FFF2-40B4-BE49-F238E27FC236}">
                <a16:creationId xmlns:a16="http://schemas.microsoft.com/office/drawing/2014/main" id="{095D41EA-F9D7-6941-8D3A-65BAD17F0DB0}"/>
              </a:ext>
            </a:extLst>
          </p:cNvPr>
          <p:cNvSpPr>
            <a:spLocks noGrp="1"/>
          </p:cNvSpPr>
          <p:nvPr>
            <p:ph type="body" sz="quarter" idx="15" hasCustomPrompt="1"/>
          </p:nvPr>
        </p:nvSpPr>
        <p:spPr>
          <a:xfrm>
            <a:off x="469899" y="2057579"/>
            <a:ext cx="5384716" cy="4306400"/>
          </a:xfrm>
          <a:prstGeom prst="rect">
            <a:avLst/>
          </a:prstGeom>
        </p:spPr>
        <p:txBody>
          <a:bodyPr lIns="0" tIns="0" rIns="0" bIns="0">
            <a:normAutofit/>
          </a:bodyPr>
          <a:lstStyle>
            <a:lvl1pPr marL="0" indent="0">
              <a:lnSpc>
                <a:spcPts val="2500"/>
              </a:lnSpc>
              <a:spcBef>
                <a:spcPts val="0"/>
              </a:spcBef>
              <a:spcAft>
                <a:spcPts val="2000"/>
              </a:spcAft>
              <a:buNone/>
              <a:defRPr sz="1800" spc="-70" baseline="0"/>
            </a:lvl1pPr>
          </a:lstStyle>
          <a:p>
            <a:pPr lvl="0"/>
            <a:r>
              <a:rPr lang="en-US" dirty="0"/>
              <a:t>Click to enter body</a:t>
            </a:r>
          </a:p>
        </p:txBody>
      </p:sp>
      <p:sp>
        <p:nvSpPr>
          <p:cNvPr id="9" name="Title Placeholder 1">
            <a:extLst>
              <a:ext uri="{FF2B5EF4-FFF2-40B4-BE49-F238E27FC236}">
                <a16:creationId xmlns:a16="http://schemas.microsoft.com/office/drawing/2014/main" id="{6D0FB922-8087-924A-8E9D-6B4ACFB81784}"/>
              </a:ext>
            </a:extLst>
          </p:cNvPr>
          <p:cNvSpPr>
            <a:spLocks noGrp="1"/>
          </p:cNvSpPr>
          <p:nvPr>
            <p:ph type="title" hasCustomPrompt="1"/>
          </p:nvPr>
        </p:nvSpPr>
        <p:spPr>
          <a:xfrm>
            <a:off x="470172" y="667688"/>
            <a:ext cx="7886700" cy="966845"/>
          </a:xfrm>
          <a:prstGeom prst="rect">
            <a:avLst/>
          </a:prstGeom>
        </p:spPr>
        <p:txBody>
          <a:bodyPr vert="horz" lIns="0" tIns="0" rIns="0" bIns="0" rtlCol="0" anchor="t">
            <a:normAutofit/>
          </a:bodyPr>
          <a:lstStyle>
            <a:lvl1pPr>
              <a:defRPr/>
            </a:lvl1pPr>
          </a:lstStyle>
          <a:p>
            <a:r>
              <a:rPr lang="en-US" dirty="0"/>
              <a:t>Header</a:t>
            </a:r>
          </a:p>
        </p:txBody>
      </p:sp>
      <p:sp>
        <p:nvSpPr>
          <p:cNvPr id="2" name="Date Placeholder 1">
            <a:extLst>
              <a:ext uri="{FF2B5EF4-FFF2-40B4-BE49-F238E27FC236}">
                <a16:creationId xmlns:a16="http://schemas.microsoft.com/office/drawing/2014/main" id="{29A87DA7-0E89-B34C-B755-02C389101E58}"/>
              </a:ext>
            </a:extLst>
          </p:cNvPr>
          <p:cNvSpPr>
            <a:spLocks noGrp="1"/>
          </p:cNvSpPr>
          <p:nvPr>
            <p:ph type="dt" sz="half" idx="16"/>
          </p:nvPr>
        </p:nvSpPr>
        <p:spPr/>
        <p:txBody>
          <a:bodyPr/>
          <a:lstStyle/>
          <a:p>
            <a:fld id="{D69EA2AE-97A3-4F16-BBD2-8D9514239834}" type="datetime1">
              <a:rPr lang="en-US" smtClean="0"/>
              <a:t>10/13/2023</a:t>
            </a:fld>
            <a:endParaRPr lang="en-US" dirty="0"/>
          </a:p>
        </p:txBody>
      </p:sp>
      <p:sp>
        <p:nvSpPr>
          <p:cNvPr id="3" name="Footer Placeholder 2">
            <a:extLst>
              <a:ext uri="{FF2B5EF4-FFF2-40B4-BE49-F238E27FC236}">
                <a16:creationId xmlns:a16="http://schemas.microsoft.com/office/drawing/2014/main" id="{97FC8842-1B3C-6841-A749-256A07804E9C}"/>
              </a:ext>
            </a:extLst>
          </p:cNvPr>
          <p:cNvSpPr>
            <a:spLocks noGrp="1"/>
          </p:cNvSpPr>
          <p:nvPr>
            <p:ph type="ftr" sz="quarter" idx="17"/>
          </p:nvPr>
        </p:nvSpPr>
        <p:spPr/>
        <p:txBody>
          <a:bodyPr/>
          <a:lstStyle/>
          <a:p>
            <a:r>
              <a:rPr lang="en-US"/>
              <a:t>Charter Impact  |  City Charter Schools  |  Red Hook  |  Capital Partners</a:t>
            </a:r>
            <a:endParaRPr lang="en-US" dirty="0"/>
          </a:p>
        </p:txBody>
      </p:sp>
      <p:sp>
        <p:nvSpPr>
          <p:cNvPr id="4" name="Slide Number Placeholder 3">
            <a:extLst>
              <a:ext uri="{FF2B5EF4-FFF2-40B4-BE49-F238E27FC236}">
                <a16:creationId xmlns:a16="http://schemas.microsoft.com/office/drawing/2014/main" id="{51036C4F-2505-EB4E-B073-C5DE3C9ACED4}"/>
              </a:ext>
            </a:extLst>
          </p:cNvPr>
          <p:cNvSpPr>
            <a:spLocks noGrp="1"/>
          </p:cNvSpPr>
          <p:nvPr>
            <p:ph type="sldNum" sz="quarter" idx="18"/>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163897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Body + Photo  + Graphic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C76AF2-B1F2-4C43-BF48-64D55D2CF4BE}"/>
              </a:ext>
            </a:extLst>
          </p:cNvPr>
          <p:cNvPicPr>
            <a:picLocks noChangeAspect="1"/>
          </p:cNvPicPr>
          <p:nvPr userDrawn="1"/>
        </p:nvPicPr>
        <p:blipFill>
          <a:blip r:embed="rId2"/>
          <a:stretch>
            <a:fillRect/>
          </a:stretch>
        </p:blipFill>
        <p:spPr>
          <a:xfrm>
            <a:off x="7327474" y="0"/>
            <a:ext cx="1828800" cy="2260600"/>
          </a:xfrm>
          <a:prstGeom prst="rect">
            <a:avLst/>
          </a:prstGeom>
        </p:spPr>
      </p:pic>
      <p:sp>
        <p:nvSpPr>
          <p:cNvPr id="15" name="Picture Placeholder 13">
            <a:extLst>
              <a:ext uri="{FF2B5EF4-FFF2-40B4-BE49-F238E27FC236}">
                <a16:creationId xmlns:a16="http://schemas.microsoft.com/office/drawing/2014/main" id="{4AF5AE0E-1567-B547-ACD9-B4D13B52AE08}"/>
              </a:ext>
            </a:extLst>
          </p:cNvPr>
          <p:cNvSpPr>
            <a:spLocks noGrp="1"/>
          </p:cNvSpPr>
          <p:nvPr>
            <p:ph type="pic" sz="quarter" idx="14" hasCustomPrompt="1"/>
          </p:nvPr>
        </p:nvSpPr>
        <p:spPr>
          <a:xfrm>
            <a:off x="6273209" y="2043660"/>
            <a:ext cx="2977117" cy="3905433"/>
          </a:xfrm>
          <a:prstGeom prst="rect">
            <a:avLst/>
          </a:prstGeom>
        </p:spPr>
        <p:txBody>
          <a:bodyPr>
            <a:normAutofit/>
          </a:bodyPr>
          <a:lstStyle>
            <a:lvl1pPr marL="0" indent="0">
              <a:buNone/>
              <a:defRPr sz="800"/>
            </a:lvl1pPr>
          </a:lstStyle>
          <a:p>
            <a:r>
              <a:rPr lang="en-US" dirty="0"/>
              <a:t>Click to add photo</a:t>
            </a:r>
          </a:p>
        </p:txBody>
      </p:sp>
      <p:sp>
        <p:nvSpPr>
          <p:cNvPr id="22" name="Text Placeholder 10">
            <a:extLst>
              <a:ext uri="{FF2B5EF4-FFF2-40B4-BE49-F238E27FC236}">
                <a16:creationId xmlns:a16="http://schemas.microsoft.com/office/drawing/2014/main" id="{095D41EA-F9D7-6941-8D3A-65BAD17F0DB0}"/>
              </a:ext>
            </a:extLst>
          </p:cNvPr>
          <p:cNvSpPr>
            <a:spLocks noGrp="1"/>
          </p:cNvSpPr>
          <p:nvPr>
            <p:ph type="body" sz="quarter" idx="15" hasCustomPrompt="1"/>
          </p:nvPr>
        </p:nvSpPr>
        <p:spPr>
          <a:xfrm>
            <a:off x="469899" y="2057579"/>
            <a:ext cx="5384716" cy="4306400"/>
          </a:xfrm>
          <a:prstGeom prst="rect">
            <a:avLst/>
          </a:prstGeom>
        </p:spPr>
        <p:txBody>
          <a:bodyPr lIns="0" tIns="0" rIns="0" bIns="0">
            <a:normAutofit/>
          </a:bodyPr>
          <a:lstStyle>
            <a:lvl1pPr marL="0" indent="0">
              <a:lnSpc>
                <a:spcPts val="2500"/>
              </a:lnSpc>
              <a:spcBef>
                <a:spcPts val="0"/>
              </a:spcBef>
              <a:spcAft>
                <a:spcPts val="2000"/>
              </a:spcAft>
              <a:buNone/>
              <a:defRPr sz="1800" spc="-70" baseline="0"/>
            </a:lvl1pPr>
          </a:lstStyle>
          <a:p>
            <a:pPr lvl="0"/>
            <a:r>
              <a:rPr lang="en-US" dirty="0"/>
              <a:t>Click to enter body</a:t>
            </a:r>
          </a:p>
        </p:txBody>
      </p:sp>
      <p:sp>
        <p:nvSpPr>
          <p:cNvPr id="9" name="Title Placeholder 1">
            <a:extLst>
              <a:ext uri="{FF2B5EF4-FFF2-40B4-BE49-F238E27FC236}">
                <a16:creationId xmlns:a16="http://schemas.microsoft.com/office/drawing/2014/main" id="{6D0FB922-8087-924A-8E9D-6B4ACFB81784}"/>
              </a:ext>
            </a:extLst>
          </p:cNvPr>
          <p:cNvSpPr>
            <a:spLocks noGrp="1"/>
          </p:cNvSpPr>
          <p:nvPr>
            <p:ph type="title" hasCustomPrompt="1"/>
          </p:nvPr>
        </p:nvSpPr>
        <p:spPr>
          <a:xfrm>
            <a:off x="470172" y="667688"/>
            <a:ext cx="7886700" cy="966845"/>
          </a:xfrm>
          <a:prstGeom prst="rect">
            <a:avLst/>
          </a:prstGeom>
        </p:spPr>
        <p:txBody>
          <a:bodyPr vert="horz" lIns="0" tIns="0" rIns="0" bIns="0" rtlCol="0" anchor="t">
            <a:normAutofit/>
          </a:bodyPr>
          <a:lstStyle>
            <a:lvl1pPr>
              <a:defRPr/>
            </a:lvl1pPr>
          </a:lstStyle>
          <a:p>
            <a:r>
              <a:rPr lang="en-US" dirty="0"/>
              <a:t>Header</a:t>
            </a:r>
          </a:p>
        </p:txBody>
      </p:sp>
      <p:sp>
        <p:nvSpPr>
          <p:cNvPr id="2" name="Date Placeholder 1">
            <a:extLst>
              <a:ext uri="{FF2B5EF4-FFF2-40B4-BE49-F238E27FC236}">
                <a16:creationId xmlns:a16="http://schemas.microsoft.com/office/drawing/2014/main" id="{29A87DA7-0E89-B34C-B755-02C389101E58}"/>
              </a:ext>
            </a:extLst>
          </p:cNvPr>
          <p:cNvSpPr>
            <a:spLocks noGrp="1"/>
          </p:cNvSpPr>
          <p:nvPr>
            <p:ph type="dt" sz="half" idx="16"/>
          </p:nvPr>
        </p:nvSpPr>
        <p:spPr/>
        <p:txBody>
          <a:bodyPr/>
          <a:lstStyle/>
          <a:p>
            <a:fld id="{AB702546-EC66-4012-BF43-AC95C8116F27}" type="datetime1">
              <a:rPr lang="en-US" smtClean="0"/>
              <a:t>10/13/2023</a:t>
            </a:fld>
            <a:endParaRPr lang="en-US" dirty="0"/>
          </a:p>
        </p:txBody>
      </p:sp>
      <p:sp>
        <p:nvSpPr>
          <p:cNvPr id="3" name="Footer Placeholder 2">
            <a:extLst>
              <a:ext uri="{FF2B5EF4-FFF2-40B4-BE49-F238E27FC236}">
                <a16:creationId xmlns:a16="http://schemas.microsoft.com/office/drawing/2014/main" id="{97FC8842-1B3C-6841-A749-256A07804E9C}"/>
              </a:ext>
            </a:extLst>
          </p:cNvPr>
          <p:cNvSpPr>
            <a:spLocks noGrp="1"/>
          </p:cNvSpPr>
          <p:nvPr>
            <p:ph type="ftr" sz="quarter" idx="17"/>
          </p:nvPr>
        </p:nvSpPr>
        <p:spPr/>
        <p:txBody>
          <a:bodyPr/>
          <a:lstStyle/>
          <a:p>
            <a:r>
              <a:rPr lang="en-US"/>
              <a:t>Charter Impact  |  City Charter Schools  |  Red Hook  |  Capital Partners</a:t>
            </a:r>
            <a:endParaRPr lang="en-US" dirty="0"/>
          </a:p>
        </p:txBody>
      </p:sp>
      <p:sp>
        <p:nvSpPr>
          <p:cNvPr id="4" name="Slide Number Placeholder 3">
            <a:extLst>
              <a:ext uri="{FF2B5EF4-FFF2-40B4-BE49-F238E27FC236}">
                <a16:creationId xmlns:a16="http://schemas.microsoft.com/office/drawing/2014/main" id="{51036C4F-2505-EB4E-B073-C5DE3C9ACED4}"/>
              </a:ext>
            </a:extLst>
          </p:cNvPr>
          <p:cNvSpPr>
            <a:spLocks noGrp="1"/>
          </p:cNvSpPr>
          <p:nvPr>
            <p:ph type="sldNum" sz="quarter" idx="18"/>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167715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Body + Photo  + Graphic [R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97A77-607A-C548-B353-8800A3028327}"/>
              </a:ext>
            </a:extLst>
          </p:cNvPr>
          <p:cNvPicPr>
            <a:picLocks noChangeAspect="1"/>
          </p:cNvPicPr>
          <p:nvPr userDrawn="1"/>
        </p:nvPicPr>
        <p:blipFill>
          <a:blip r:embed="rId2"/>
          <a:stretch>
            <a:fillRect/>
          </a:stretch>
        </p:blipFill>
        <p:spPr>
          <a:xfrm>
            <a:off x="7327474" y="0"/>
            <a:ext cx="1828800" cy="2260600"/>
          </a:xfrm>
          <a:prstGeom prst="rect">
            <a:avLst/>
          </a:prstGeom>
        </p:spPr>
      </p:pic>
      <p:sp>
        <p:nvSpPr>
          <p:cNvPr id="15" name="Picture Placeholder 13">
            <a:extLst>
              <a:ext uri="{FF2B5EF4-FFF2-40B4-BE49-F238E27FC236}">
                <a16:creationId xmlns:a16="http://schemas.microsoft.com/office/drawing/2014/main" id="{4AF5AE0E-1567-B547-ACD9-B4D13B52AE08}"/>
              </a:ext>
            </a:extLst>
          </p:cNvPr>
          <p:cNvSpPr>
            <a:spLocks noGrp="1"/>
          </p:cNvSpPr>
          <p:nvPr>
            <p:ph type="pic" sz="quarter" idx="14" hasCustomPrompt="1"/>
          </p:nvPr>
        </p:nvSpPr>
        <p:spPr>
          <a:xfrm>
            <a:off x="6273209" y="2043660"/>
            <a:ext cx="2977117" cy="3905433"/>
          </a:xfrm>
          <a:prstGeom prst="rect">
            <a:avLst/>
          </a:prstGeom>
        </p:spPr>
        <p:txBody>
          <a:bodyPr>
            <a:normAutofit/>
          </a:bodyPr>
          <a:lstStyle>
            <a:lvl1pPr marL="0" indent="0">
              <a:buNone/>
              <a:defRPr sz="800"/>
            </a:lvl1pPr>
          </a:lstStyle>
          <a:p>
            <a:r>
              <a:rPr lang="en-US" dirty="0"/>
              <a:t>Click to add photo</a:t>
            </a:r>
          </a:p>
        </p:txBody>
      </p:sp>
      <p:sp>
        <p:nvSpPr>
          <p:cNvPr id="22" name="Text Placeholder 10">
            <a:extLst>
              <a:ext uri="{FF2B5EF4-FFF2-40B4-BE49-F238E27FC236}">
                <a16:creationId xmlns:a16="http://schemas.microsoft.com/office/drawing/2014/main" id="{095D41EA-F9D7-6941-8D3A-65BAD17F0DB0}"/>
              </a:ext>
            </a:extLst>
          </p:cNvPr>
          <p:cNvSpPr>
            <a:spLocks noGrp="1"/>
          </p:cNvSpPr>
          <p:nvPr>
            <p:ph type="body" sz="quarter" idx="15" hasCustomPrompt="1"/>
          </p:nvPr>
        </p:nvSpPr>
        <p:spPr>
          <a:xfrm>
            <a:off x="469899" y="2057579"/>
            <a:ext cx="5384716" cy="4306400"/>
          </a:xfrm>
          <a:prstGeom prst="rect">
            <a:avLst/>
          </a:prstGeom>
        </p:spPr>
        <p:txBody>
          <a:bodyPr lIns="0" tIns="0" rIns="0" bIns="0">
            <a:normAutofit/>
          </a:bodyPr>
          <a:lstStyle>
            <a:lvl1pPr marL="0" indent="0">
              <a:lnSpc>
                <a:spcPts val="2500"/>
              </a:lnSpc>
              <a:spcBef>
                <a:spcPts val="0"/>
              </a:spcBef>
              <a:spcAft>
                <a:spcPts val="2000"/>
              </a:spcAft>
              <a:buNone/>
              <a:defRPr sz="1800" spc="-70" baseline="0"/>
            </a:lvl1pPr>
          </a:lstStyle>
          <a:p>
            <a:pPr lvl="0"/>
            <a:r>
              <a:rPr lang="en-US" dirty="0"/>
              <a:t>Click to enter body</a:t>
            </a:r>
          </a:p>
        </p:txBody>
      </p:sp>
      <p:sp>
        <p:nvSpPr>
          <p:cNvPr id="9" name="Title Placeholder 1">
            <a:extLst>
              <a:ext uri="{FF2B5EF4-FFF2-40B4-BE49-F238E27FC236}">
                <a16:creationId xmlns:a16="http://schemas.microsoft.com/office/drawing/2014/main" id="{6D0FB922-8087-924A-8E9D-6B4ACFB81784}"/>
              </a:ext>
            </a:extLst>
          </p:cNvPr>
          <p:cNvSpPr>
            <a:spLocks noGrp="1"/>
          </p:cNvSpPr>
          <p:nvPr>
            <p:ph type="title" hasCustomPrompt="1"/>
          </p:nvPr>
        </p:nvSpPr>
        <p:spPr>
          <a:xfrm>
            <a:off x="470172" y="667688"/>
            <a:ext cx="7886700" cy="966845"/>
          </a:xfrm>
          <a:prstGeom prst="rect">
            <a:avLst/>
          </a:prstGeom>
        </p:spPr>
        <p:txBody>
          <a:bodyPr vert="horz" lIns="0" tIns="0" rIns="0" bIns="0" rtlCol="0" anchor="t">
            <a:normAutofit/>
          </a:bodyPr>
          <a:lstStyle>
            <a:lvl1pPr>
              <a:defRPr/>
            </a:lvl1pPr>
          </a:lstStyle>
          <a:p>
            <a:r>
              <a:rPr lang="en-US" dirty="0"/>
              <a:t>Header</a:t>
            </a:r>
          </a:p>
        </p:txBody>
      </p:sp>
      <p:sp>
        <p:nvSpPr>
          <p:cNvPr id="2" name="Date Placeholder 1">
            <a:extLst>
              <a:ext uri="{FF2B5EF4-FFF2-40B4-BE49-F238E27FC236}">
                <a16:creationId xmlns:a16="http://schemas.microsoft.com/office/drawing/2014/main" id="{29A87DA7-0E89-B34C-B755-02C389101E58}"/>
              </a:ext>
            </a:extLst>
          </p:cNvPr>
          <p:cNvSpPr>
            <a:spLocks noGrp="1"/>
          </p:cNvSpPr>
          <p:nvPr>
            <p:ph type="dt" sz="half" idx="16"/>
          </p:nvPr>
        </p:nvSpPr>
        <p:spPr/>
        <p:txBody>
          <a:bodyPr/>
          <a:lstStyle/>
          <a:p>
            <a:fld id="{6BF485E4-8C79-4620-94CF-984F99E1CD60}" type="datetime1">
              <a:rPr lang="en-US" smtClean="0"/>
              <a:t>10/13/2023</a:t>
            </a:fld>
            <a:endParaRPr lang="en-US" dirty="0"/>
          </a:p>
        </p:txBody>
      </p:sp>
      <p:sp>
        <p:nvSpPr>
          <p:cNvPr id="3" name="Footer Placeholder 2">
            <a:extLst>
              <a:ext uri="{FF2B5EF4-FFF2-40B4-BE49-F238E27FC236}">
                <a16:creationId xmlns:a16="http://schemas.microsoft.com/office/drawing/2014/main" id="{97FC8842-1B3C-6841-A749-256A07804E9C}"/>
              </a:ext>
            </a:extLst>
          </p:cNvPr>
          <p:cNvSpPr>
            <a:spLocks noGrp="1"/>
          </p:cNvSpPr>
          <p:nvPr>
            <p:ph type="ftr" sz="quarter" idx="17"/>
          </p:nvPr>
        </p:nvSpPr>
        <p:spPr/>
        <p:txBody>
          <a:bodyPr/>
          <a:lstStyle/>
          <a:p>
            <a:r>
              <a:rPr lang="en-US"/>
              <a:t>Charter Impact  |  City Charter Schools  |  Red Hook  |  Capital Partners</a:t>
            </a:r>
            <a:endParaRPr lang="en-US" dirty="0"/>
          </a:p>
        </p:txBody>
      </p:sp>
      <p:sp>
        <p:nvSpPr>
          <p:cNvPr id="4" name="Slide Number Placeholder 3">
            <a:extLst>
              <a:ext uri="{FF2B5EF4-FFF2-40B4-BE49-F238E27FC236}">
                <a16:creationId xmlns:a16="http://schemas.microsoft.com/office/drawing/2014/main" id="{51036C4F-2505-EB4E-B073-C5DE3C9ACED4}"/>
              </a:ext>
            </a:extLst>
          </p:cNvPr>
          <p:cNvSpPr>
            <a:spLocks noGrp="1"/>
          </p:cNvSpPr>
          <p:nvPr>
            <p:ph type="sldNum" sz="quarter" idx="18"/>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340102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ader +SmartArt Chart">
    <p:spTree>
      <p:nvGrpSpPr>
        <p:cNvPr id="1" name=""/>
        <p:cNvGrpSpPr/>
        <p:nvPr/>
      </p:nvGrpSpPr>
      <p:grpSpPr>
        <a:xfrm>
          <a:off x="0" y="0"/>
          <a:ext cx="0" cy="0"/>
          <a:chOff x="0" y="0"/>
          <a:chExt cx="0" cy="0"/>
        </a:xfrm>
      </p:grpSpPr>
      <p:sp>
        <p:nvSpPr>
          <p:cNvPr id="6" name="SmartArt Placeholder 5">
            <a:extLst>
              <a:ext uri="{FF2B5EF4-FFF2-40B4-BE49-F238E27FC236}">
                <a16:creationId xmlns:a16="http://schemas.microsoft.com/office/drawing/2014/main" id="{50D4F7ED-91FA-5644-8ED9-E6BABB841EAD}"/>
              </a:ext>
            </a:extLst>
          </p:cNvPr>
          <p:cNvSpPr>
            <a:spLocks noGrp="1"/>
          </p:cNvSpPr>
          <p:nvPr>
            <p:ph type="dgm" sz="quarter" idx="13"/>
          </p:nvPr>
        </p:nvSpPr>
        <p:spPr>
          <a:xfrm>
            <a:off x="469900" y="2052971"/>
            <a:ext cx="8045450" cy="4396818"/>
          </a:xfrm>
          <a:noFill/>
        </p:spPr>
        <p:txBody>
          <a:bodyPr/>
          <a:lstStyle/>
          <a:p>
            <a:r>
              <a:rPr lang="en-US"/>
              <a:t>Click icon to add SmartArt graphic</a:t>
            </a:r>
            <a:endParaRPr lang="en-US" dirty="0"/>
          </a:p>
        </p:txBody>
      </p:sp>
      <p:sp>
        <p:nvSpPr>
          <p:cNvPr id="11" name="Title Placeholder 1">
            <a:extLst>
              <a:ext uri="{FF2B5EF4-FFF2-40B4-BE49-F238E27FC236}">
                <a16:creationId xmlns:a16="http://schemas.microsoft.com/office/drawing/2014/main" id="{8AFC8030-FCAE-D94C-A31C-59E3D8CF40B4}"/>
              </a:ext>
            </a:extLst>
          </p:cNvPr>
          <p:cNvSpPr>
            <a:spLocks noGrp="1"/>
          </p:cNvSpPr>
          <p:nvPr>
            <p:ph type="title" hasCustomPrompt="1"/>
          </p:nvPr>
        </p:nvSpPr>
        <p:spPr>
          <a:xfrm>
            <a:off x="470172" y="667688"/>
            <a:ext cx="7886700" cy="966845"/>
          </a:xfrm>
          <a:prstGeom prst="rect">
            <a:avLst/>
          </a:prstGeom>
        </p:spPr>
        <p:txBody>
          <a:bodyPr vert="horz" lIns="0" tIns="0" rIns="0" bIns="0" rtlCol="0" anchor="t">
            <a:normAutofit/>
          </a:bodyPr>
          <a:lstStyle>
            <a:lvl1pPr>
              <a:defRPr/>
            </a:lvl1pPr>
          </a:lstStyle>
          <a:p>
            <a:r>
              <a:rPr lang="en-US" dirty="0"/>
              <a:t>Header</a:t>
            </a:r>
          </a:p>
        </p:txBody>
      </p:sp>
      <p:sp>
        <p:nvSpPr>
          <p:cNvPr id="2" name="Date Placeholder 1">
            <a:extLst>
              <a:ext uri="{FF2B5EF4-FFF2-40B4-BE49-F238E27FC236}">
                <a16:creationId xmlns:a16="http://schemas.microsoft.com/office/drawing/2014/main" id="{D0FEA9C9-0B37-734F-B266-3EBCFA5B05BB}"/>
              </a:ext>
            </a:extLst>
          </p:cNvPr>
          <p:cNvSpPr>
            <a:spLocks noGrp="1"/>
          </p:cNvSpPr>
          <p:nvPr>
            <p:ph type="dt" sz="half" idx="14"/>
          </p:nvPr>
        </p:nvSpPr>
        <p:spPr/>
        <p:txBody>
          <a:bodyPr/>
          <a:lstStyle/>
          <a:p>
            <a:fld id="{81B1C6D2-3FBD-429A-A456-E06385B6FE41}" type="datetime1">
              <a:rPr lang="en-US" smtClean="0"/>
              <a:t>10/13/2023</a:t>
            </a:fld>
            <a:endParaRPr lang="en-US" dirty="0"/>
          </a:p>
        </p:txBody>
      </p:sp>
      <p:sp>
        <p:nvSpPr>
          <p:cNvPr id="3" name="Footer Placeholder 2">
            <a:extLst>
              <a:ext uri="{FF2B5EF4-FFF2-40B4-BE49-F238E27FC236}">
                <a16:creationId xmlns:a16="http://schemas.microsoft.com/office/drawing/2014/main" id="{8ED62765-CCFC-4B41-9F61-D70D05036D29}"/>
              </a:ext>
            </a:extLst>
          </p:cNvPr>
          <p:cNvSpPr>
            <a:spLocks noGrp="1"/>
          </p:cNvSpPr>
          <p:nvPr>
            <p:ph type="ftr" sz="quarter" idx="15"/>
          </p:nvPr>
        </p:nvSpPr>
        <p:spPr/>
        <p:txBody>
          <a:bodyPr/>
          <a:lstStyle/>
          <a:p>
            <a:r>
              <a:rPr lang="en-US"/>
              <a:t>Charter Impact  |  City Charter Schools  |  Red Hook  |  Capital Partners</a:t>
            </a:r>
            <a:endParaRPr lang="en-US" dirty="0"/>
          </a:p>
        </p:txBody>
      </p:sp>
      <p:sp>
        <p:nvSpPr>
          <p:cNvPr id="4" name="Slide Number Placeholder 3">
            <a:extLst>
              <a:ext uri="{FF2B5EF4-FFF2-40B4-BE49-F238E27FC236}">
                <a16:creationId xmlns:a16="http://schemas.microsoft.com/office/drawing/2014/main" id="{090319B5-5FC0-F542-B62E-53973AD5BC51}"/>
              </a:ext>
            </a:extLst>
          </p:cNvPr>
          <p:cNvSpPr>
            <a:spLocks noGrp="1"/>
          </p:cNvSpPr>
          <p:nvPr>
            <p:ph type="sldNum" sz="quarter" idx="16"/>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2885704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troductions w/ presenter logos">
    <p:bg>
      <p:bgRef idx="1001">
        <a:schemeClr val="bg1"/>
      </p:bgRef>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35AA0029-4110-9D42-B0BE-D1510F63C523}"/>
              </a:ext>
            </a:extLst>
          </p:cNvPr>
          <p:cNvSpPr>
            <a:spLocks noGrp="1"/>
          </p:cNvSpPr>
          <p:nvPr>
            <p:ph type="body" sz="quarter" idx="60" hasCustomPrompt="1"/>
          </p:nvPr>
        </p:nvSpPr>
        <p:spPr>
          <a:xfrm>
            <a:off x="485572" y="3652660"/>
            <a:ext cx="2120900" cy="510788"/>
          </a:xfrm>
          <a:prstGeom prst="rect">
            <a:avLst/>
          </a:prstGeom>
        </p:spPr>
        <p:txBody>
          <a:bodyPr lIns="0" tIns="0" rIns="0" bIns="0" anchor="b">
            <a:norm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dirty="0"/>
              <a:t>Body header</a:t>
            </a:r>
          </a:p>
        </p:txBody>
      </p:sp>
      <p:sp>
        <p:nvSpPr>
          <p:cNvPr id="19" name="Text Placeholder 16">
            <a:extLst>
              <a:ext uri="{FF2B5EF4-FFF2-40B4-BE49-F238E27FC236}">
                <a16:creationId xmlns:a16="http://schemas.microsoft.com/office/drawing/2014/main" id="{8FFB4B7D-BF86-234B-9A87-D1D25F9C5285}"/>
              </a:ext>
            </a:extLst>
          </p:cNvPr>
          <p:cNvSpPr>
            <a:spLocks noGrp="1"/>
          </p:cNvSpPr>
          <p:nvPr>
            <p:ph type="body" sz="quarter" idx="62" hasCustomPrompt="1"/>
          </p:nvPr>
        </p:nvSpPr>
        <p:spPr>
          <a:xfrm>
            <a:off x="485572" y="4246744"/>
            <a:ext cx="2120900" cy="1485600"/>
          </a:xfrm>
          <a:prstGeom prst="rect">
            <a:avLst/>
          </a:prstGeom>
        </p:spPr>
        <p:txBody>
          <a:bodyPr lIns="0" tIns="0" rIns="0" bIns="0" anchor="t">
            <a:normAutofit/>
          </a:bodyPr>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body</a:t>
            </a:r>
          </a:p>
        </p:txBody>
      </p:sp>
      <p:sp>
        <p:nvSpPr>
          <p:cNvPr id="29" name="Content Placeholder 28">
            <a:extLst>
              <a:ext uri="{FF2B5EF4-FFF2-40B4-BE49-F238E27FC236}">
                <a16:creationId xmlns:a16="http://schemas.microsoft.com/office/drawing/2014/main" id="{8AF50B36-DD5F-E643-A71B-B354280F92B1}"/>
              </a:ext>
            </a:extLst>
          </p:cNvPr>
          <p:cNvSpPr>
            <a:spLocks noGrp="1"/>
          </p:cNvSpPr>
          <p:nvPr>
            <p:ph sz="quarter" idx="69" hasCustomPrompt="1"/>
          </p:nvPr>
        </p:nvSpPr>
        <p:spPr>
          <a:xfrm>
            <a:off x="485572" y="2023268"/>
            <a:ext cx="2120900" cy="1476375"/>
          </a:xfrm>
          <a:prstGeom prst="rect">
            <a:avLst/>
          </a:prstGeom>
          <a:noFill/>
          <a:ln>
            <a:noFill/>
          </a:ln>
        </p:spPr>
        <p:style>
          <a:lnRef idx="0">
            <a:scrgbClr r="0" g="0" b="0"/>
          </a:lnRef>
          <a:fillRef idx="0">
            <a:scrgbClr r="0" g="0" b="0"/>
          </a:fillRef>
          <a:effectRef idx="0">
            <a:scrgbClr r="0" g="0" b="0"/>
          </a:effectRef>
          <a:fontRef idx="minor">
            <a:schemeClr val="accent3"/>
          </a:fontRef>
        </p:style>
        <p:txBody>
          <a:bodyPr/>
          <a:lstStyle>
            <a:lvl1pPr marL="0" marR="0" indent="0" algn="l" defTabSz="914400" rtl="0" eaLnBrk="1" fontAlgn="auto" latinLnBrk="0" hangingPunct="1">
              <a:lnSpc>
                <a:spcPct val="90000"/>
              </a:lnSpc>
              <a:spcBef>
                <a:spcPts val="1000"/>
              </a:spcBef>
              <a:spcAft>
                <a:spcPts val="0"/>
              </a:spcAft>
              <a:buClrTx/>
              <a:buSzTx/>
              <a:buFontTx/>
              <a:buNone/>
              <a:tabLst/>
              <a:defRPr sz="800" b="0" i="0">
                <a:latin typeface="Ringside Regular Office Regula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picture icon to add logo</a:t>
            </a:r>
          </a:p>
        </p:txBody>
      </p:sp>
      <p:cxnSp>
        <p:nvCxnSpPr>
          <p:cNvPr id="39" name="Straight Connector 38">
            <a:extLst>
              <a:ext uri="{FF2B5EF4-FFF2-40B4-BE49-F238E27FC236}">
                <a16:creationId xmlns:a16="http://schemas.microsoft.com/office/drawing/2014/main" id="{C4B290AF-A985-534B-B386-8A17B784D566}"/>
              </a:ext>
            </a:extLst>
          </p:cNvPr>
          <p:cNvCxnSpPr>
            <a:cxnSpLocks/>
          </p:cNvCxnSpPr>
          <p:nvPr userDrawn="1"/>
        </p:nvCxnSpPr>
        <p:spPr>
          <a:xfrm flipV="1">
            <a:off x="2984205" y="3652660"/>
            <a:ext cx="0" cy="1962113"/>
          </a:xfrm>
          <a:prstGeom prst="line">
            <a:avLst/>
          </a:prstGeom>
        </p:spPr>
        <p:style>
          <a:lnRef idx="1">
            <a:schemeClr val="accent5"/>
          </a:lnRef>
          <a:fillRef idx="0">
            <a:schemeClr val="accent5"/>
          </a:fillRef>
          <a:effectRef idx="0">
            <a:schemeClr val="accent5"/>
          </a:effectRef>
          <a:fontRef idx="minor">
            <a:schemeClr val="tx1"/>
          </a:fontRef>
        </p:style>
      </p:cxnSp>
      <p:sp>
        <p:nvSpPr>
          <p:cNvPr id="21" name="Text Placeholder 16">
            <a:extLst>
              <a:ext uri="{FF2B5EF4-FFF2-40B4-BE49-F238E27FC236}">
                <a16:creationId xmlns:a16="http://schemas.microsoft.com/office/drawing/2014/main" id="{EDA00C37-CAC7-CD44-992B-52EA0F6719CF}"/>
              </a:ext>
            </a:extLst>
          </p:cNvPr>
          <p:cNvSpPr>
            <a:spLocks noGrp="1"/>
          </p:cNvSpPr>
          <p:nvPr>
            <p:ph type="body" sz="quarter" idx="77" hasCustomPrompt="1"/>
          </p:nvPr>
        </p:nvSpPr>
        <p:spPr>
          <a:xfrm>
            <a:off x="3361939" y="3652660"/>
            <a:ext cx="2120900" cy="510788"/>
          </a:xfrm>
          <a:prstGeom prst="rect">
            <a:avLst/>
          </a:prstGeom>
        </p:spPr>
        <p:txBody>
          <a:bodyPr lIns="0" tIns="0" rIns="0" bIns="0" anchor="b">
            <a:norm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dirty="0"/>
              <a:t>Body header</a:t>
            </a:r>
          </a:p>
        </p:txBody>
      </p:sp>
      <p:sp>
        <p:nvSpPr>
          <p:cNvPr id="26" name="Text Placeholder 16">
            <a:extLst>
              <a:ext uri="{FF2B5EF4-FFF2-40B4-BE49-F238E27FC236}">
                <a16:creationId xmlns:a16="http://schemas.microsoft.com/office/drawing/2014/main" id="{325442EF-D49C-AA4A-98C3-592E0C66C850}"/>
              </a:ext>
            </a:extLst>
          </p:cNvPr>
          <p:cNvSpPr>
            <a:spLocks noGrp="1"/>
          </p:cNvSpPr>
          <p:nvPr>
            <p:ph type="body" sz="quarter" idx="79" hasCustomPrompt="1"/>
          </p:nvPr>
        </p:nvSpPr>
        <p:spPr>
          <a:xfrm>
            <a:off x="3361939" y="4246744"/>
            <a:ext cx="2120900" cy="1485600"/>
          </a:xfrm>
          <a:prstGeom prst="rect">
            <a:avLst/>
          </a:prstGeom>
        </p:spPr>
        <p:txBody>
          <a:bodyPr lIns="0" tIns="0" rIns="0" bIns="0" anchor="t">
            <a:normAutofit/>
          </a:bodyPr>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body</a:t>
            </a:r>
          </a:p>
        </p:txBody>
      </p:sp>
      <p:sp>
        <p:nvSpPr>
          <p:cNvPr id="27" name="Content Placeholder 28">
            <a:extLst>
              <a:ext uri="{FF2B5EF4-FFF2-40B4-BE49-F238E27FC236}">
                <a16:creationId xmlns:a16="http://schemas.microsoft.com/office/drawing/2014/main" id="{93AB436E-AFA1-7340-B9F7-A89B6FD2F768}"/>
              </a:ext>
            </a:extLst>
          </p:cNvPr>
          <p:cNvSpPr>
            <a:spLocks noGrp="1"/>
          </p:cNvSpPr>
          <p:nvPr>
            <p:ph sz="quarter" idx="80" hasCustomPrompt="1"/>
          </p:nvPr>
        </p:nvSpPr>
        <p:spPr>
          <a:xfrm>
            <a:off x="3361939" y="2023268"/>
            <a:ext cx="2120900" cy="1476375"/>
          </a:xfrm>
          <a:prstGeom prst="rect">
            <a:avLst/>
          </a:prstGeom>
          <a:noFill/>
          <a:ln>
            <a:noFill/>
          </a:ln>
        </p:spPr>
        <p:style>
          <a:lnRef idx="0">
            <a:scrgbClr r="0" g="0" b="0"/>
          </a:lnRef>
          <a:fillRef idx="0">
            <a:scrgbClr r="0" g="0" b="0"/>
          </a:fillRef>
          <a:effectRef idx="0">
            <a:scrgbClr r="0" g="0" b="0"/>
          </a:effectRef>
          <a:fontRef idx="minor">
            <a:schemeClr val="accent3"/>
          </a:fontRef>
        </p:style>
        <p:txBody>
          <a:bodyPr/>
          <a:lstStyle>
            <a:lvl1pPr marL="0" marR="0" indent="0" algn="l" defTabSz="914400" rtl="0" eaLnBrk="1" fontAlgn="auto" latinLnBrk="0" hangingPunct="1">
              <a:lnSpc>
                <a:spcPct val="90000"/>
              </a:lnSpc>
              <a:spcBef>
                <a:spcPts val="1000"/>
              </a:spcBef>
              <a:spcAft>
                <a:spcPts val="0"/>
              </a:spcAft>
              <a:buClrTx/>
              <a:buSzTx/>
              <a:buFontTx/>
              <a:buNone/>
              <a:tabLst/>
              <a:defRPr sz="800" b="0" i="0">
                <a:latin typeface="Ringside Regular Office Regula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picture icon to add logo</a:t>
            </a:r>
          </a:p>
        </p:txBody>
      </p:sp>
      <p:cxnSp>
        <p:nvCxnSpPr>
          <p:cNvPr id="28" name="Straight Connector 27">
            <a:extLst>
              <a:ext uri="{FF2B5EF4-FFF2-40B4-BE49-F238E27FC236}">
                <a16:creationId xmlns:a16="http://schemas.microsoft.com/office/drawing/2014/main" id="{4D26582C-FD2D-DC41-A545-823E081F557A}"/>
              </a:ext>
            </a:extLst>
          </p:cNvPr>
          <p:cNvCxnSpPr>
            <a:cxnSpLocks/>
          </p:cNvCxnSpPr>
          <p:nvPr userDrawn="1"/>
        </p:nvCxnSpPr>
        <p:spPr>
          <a:xfrm flipV="1">
            <a:off x="5860572" y="3652660"/>
            <a:ext cx="0" cy="1962113"/>
          </a:xfrm>
          <a:prstGeom prst="line">
            <a:avLst/>
          </a:prstGeom>
        </p:spPr>
        <p:style>
          <a:lnRef idx="1">
            <a:schemeClr val="accent5"/>
          </a:lnRef>
          <a:fillRef idx="0">
            <a:schemeClr val="accent5"/>
          </a:fillRef>
          <a:effectRef idx="0">
            <a:schemeClr val="accent5"/>
          </a:effectRef>
          <a:fontRef idx="minor">
            <a:schemeClr val="tx1"/>
          </a:fontRef>
        </p:style>
      </p:cxnSp>
      <p:sp>
        <p:nvSpPr>
          <p:cNvPr id="30" name="Text Placeholder 16">
            <a:extLst>
              <a:ext uri="{FF2B5EF4-FFF2-40B4-BE49-F238E27FC236}">
                <a16:creationId xmlns:a16="http://schemas.microsoft.com/office/drawing/2014/main" id="{873E17FC-A22C-9A44-9605-B42AAE938222}"/>
              </a:ext>
            </a:extLst>
          </p:cNvPr>
          <p:cNvSpPr>
            <a:spLocks noGrp="1"/>
          </p:cNvSpPr>
          <p:nvPr>
            <p:ph type="body" sz="quarter" idx="81" hasCustomPrompt="1"/>
          </p:nvPr>
        </p:nvSpPr>
        <p:spPr>
          <a:xfrm>
            <a:off x="6235972" y="3652660"/>
            <a:ext cx="2120900" cy="510788"/>
          </a:xfrm>
          <a:prstGeom prst="rect">
            <a:avLst/>
          </a:prstGeom>
        </p:spPr>
        <p:txBody>
          <a:bodyPr lIns="0" tIns="0" rIns="0" bIns="0" anchor="b">
            <a:norm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dirty="0"/>
              <a:t>Body header</a:t>
            </a:r>
          </a:p>
        </p:txBody>
      </p:sp>
      <p:sp>
        <p:nvSpPr>
          <p:cNvPr id="35" name="Text Placeholder 16">
            <a:extLst>
              <a:ext uri="{FF2B5EF4-FFF2-40B4-BE49-F238E27FC236}">
                <a16:creationId xmlns:a16="http://schemas.microsoft.com/office/drawing/2014/main" id="{8C8EB1B3-0BE9-564B-8272-99BB01BE9F9C}"/>
              </a:ext>
            </a:extLst>
          </p:cNvPr>
          <p:cNvSpPr>
            <a:spLocks noGrp="1"/>
          </p:cNvSpPr>
          <p:nvPr>
            <p:ph type="body" sz="quarter" idx="83" hasCustomPrompt="1"/>
          </p:nvPr>
        </p:nvSpPr>
        <p:spPr>
          <a:xfrm>
            <a:off x="6235972" y="4246744"/>
            <a:ext cx="2120900" cy="1485600"/>
          </a:xfrm>
          <a:prstGeom prst="rect">
            <a:avLst/>
          </a:prstGeom>
        </p:spPr>
        <p:txBody>
          <a:bodyPr lIns="0" tIns="0" rIns="0" bIns="0" anchor="t">
            <a:normAutofit/>
          </a:bodyPr>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body</a:t>
            </a:r>
          </a:p>
        </p:txBody>
      </p:sp>
      <p:sp>
        <p:nvSpPr>
          <p:cNvPr id="37" name="Content Placeholder 28">
            <a:extLst>
              <a:ext uri="{FF2B5EF4-FFF2-40B4-BE49-F238E27FC236}">
                <a16:creationId xmlns:a16="http://schemas.microsoft.com/office/drawing/2014/main" id="{DC3CFD4B-5246-E14F-80B8-E6F24C6F8001}"/>
              </a:ext>
            </a:extLst>
          </p:cNvPr>
          <p:cNvSpPr>
            <a:spLocks noGrp="1"/>
          </p:cNvSpPr>
          <p:nvPr>
            <p:ph sz="quarter" idx="84" hasCustomPrompt="1"/>
          </p:nvPr>
        </p:nvSpPr>
        <p:spPr>
          <a:xfrm>
            <a:off x="6235972" y="2023268"/>
            <a:ext cx="2120900" cy="1476375"/>
          </a:xfrm>
          <a:prstGeom prst="rect">
            <a:avLst/>
          </a:prstGeom>
          <a:noFill/>
          <a:ln>
            <a:noFill/>
          </a:ln>
        </p:spPr>
        <p:style>
          <a:lnRef idx="0">
            <a:scrgbClr r="0" g="0" b="0"/>
          </a:lnRef>
          <a:fillRef idx="0">
            <a:scrgbClr r="0" g="0" b="0"/>
          </a:fillRef>
          <a:effectRef idx="0">
            <a:scrgbClr r="0" g="0" b="0"/>
          </a:effectRef>
          <a:fontRef idx="minor">
            <a:schemeClr val="accent3"/>
          </a:fontRef>
        </p:style>
        <p:txBody>
          <a:bodyPr/>
          <a:lstStyle>
            <a:lvl1pPr marL="0" marR="0" indent="0" algn="l" defTabSz="914400" rtl="0" eaLnBrk="1" fontAlgn="auto" latinLnBrk="0" hangingPunct="1">
              <a:lnSpc>
                <a:spcPct val="90000"/>
              </a:lnSpc>
              <a:spcBef>
                <a:spcPts val="1000"/>
              </a:spcBef>
              <a:spcAft>
                <a:spcPts val="0"/>
              </a:spcAft>
              <a:buClrTx/>
              <a:buSzTx/>
              <a:buFontTx/>
              <a:buNone/>
              <a:tabLst/>
              <a:defRPr sz="800" b="0" i="0">
                <a:latin typeface="Ringside Regular Office Regula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picture icon to add logo</a:t>
            </a:r>
          </a:p>
        </p:txBody>
      </p:sp>
      <p:sp>
        <p:nvSpPr>
          <p:cNvPr id="22" name="Title Placeholder 1">
            <a:extLst>
              <a:ext uri="{FF2B5EF4-FFF2-40B4-BE49-F238E27FC236}">
                <a16:creationId xmlns:a16="http://schemas.microsoft.com/office/drawing/2014/main" id="{803B9CAE-30F9-7D46-AF67-1D9C096C9AA8}"/>
              </a:ext>
            </a:extLst>
          </p:cNvPr>
          <p:cNvSpPr>
            <a:spLocks noGrp="1"/>
          </p:cNvSpPr>
          <p:nvPr>
            <p:ph type="title" hasCustomPrompt="1"/>
          </p:nvPr>
        </p:nvSpPr>
        <p:spPr>
          <a:xfrm>
            <a:off x="470172" y="667688"/>
            <a:ext cx="7886700" cy="966845"/>
          </a:xfrm>
          <a:prstGeom prst="rect">
            <a:avLst/>
          </a:prstGeom>
        </p:spPr>
        <p:txBody>
          <a:bodyPr vert="horz" lIns="0" tIns="0" rIns="0" bIns="0" rtlCol="0" anchor="t">
            <a:normAutofit/>
          </a:bodyPr>
          <a:lstStyle>
            <a:lvl1pPr>
              <a:defRPr/>
            </a:lvl1pPr>
          </a:lstStyle>
          <a:p>
            <a:r>
              <a:rPr lang="en-US" dirty="0"/>
              <a:t>Header</a:t>
            </a:r>
          </a:p>
        </p:txBody>
      </p:sp>
      <p:sp>
        <p:nvSpPr>
          <p:cNvPr id="2" name="Date Placeholder 1">
            <a:extLst>
              <a:ext uri="{FF2B5EF4-FFF2-40B4-BE49-F238E27FC236}">
                <a16:creationId xmlns:a16="http://schemas.microsoft.com/office/drawing/2014/main" id="{524C7C96-AC3F-8F45-BF4E-BE51881E4512}"/>
              </a:ext>
            </a:extLst>
          </p:cNvPr>
          <p:cNvSpPr>
            <a:spLocks noGrp="1"/>
          </p:cNvSpPr>
          <p:nvPr>
            <p:ph type="dt" sz="half" idx="85"/>
          </p:nvPr>
        </p:nvSpPr>
        <p:spPr/>
        <p:txBody>
          <a:bodyPr/>
          <a:lstStyle/>
          <a:p>
            <a:fld id="{E5CCBD58-6263-4424-B3C2-CD14A5A92D13}" type="datetime1">
              <a:rPr lang="en-US" smtClean="0"/>
              <a:t>10/13/2023</a:t>
            </a:fld>
            <a:endParaRPr lang="en-US" dirty="0"/>
          </a:p>
        </p:txBody>
      </p:sp>
      <p:sp>
        <p:nvSpPr>
          <p:cNvPr id="3" name="Footer Placeholder 2">
            <a:extLst>
              <a:ext uri="{FF2B5EF4-FFF2-40B4-BE49-F238E27FC236}">
                <a16:creationId xmlns:a16="http://schemas.microsoft.com/office/drawing/2014/main" id="{F521EA3C-A241-9A45-91E3-E04351F08794}"/>
              </a:ext>
            </a:extLst>
          </p:cNvPr>
          <p:cNvSpPr>
            <a:spLocks noGrp="1"/>
          </p:cNvSpPr>
          <p:nvPr>
            <p:ph type="ftr" sz="quarter" idx="86"/>
          </p:nvPr>
        </p:nvSpPr>
        <p:spPr/>
        <p:txBody>
          <a:bodyPr/>
          <a:lstStyle/>
          <a:p>
            <a:r>
              <a:rPr lang="en-US"/>
              <a:t>Charter Impact  |  City Charter Schools  |  Red Hook  |  Capital Partners</a:t>
            </a:r>
            <a:endParaRPr lang="en-US" dirty="0"/>
          </a:p>
        </p:txBody>
      </p:sp>
      <p:sp>
        <p:nvSpPr>
          <p:cNvPr id="4" name="Slide Number Placeholder 3">
            <a:extLst>
              <a:ext uri="{FF2B5EF4-FFF2-40B4-BE49-F238E27FC236}">
                <a16:creationId xmlns:a16="http://schemas.microsoft.com/office/drawing/2014/main" id="{0E02AEA1-9413-FA49-B2CC-E36226F802DF}"/>
              </a:ext>
            </a:extLst>
          </p:cNvPr>
          <p:cNvSpPr>
            <a:spLocks noGrp="1"/>
          </p:cNvSpPr>
          <p:nvPr>
            <p:ph type="sldNum" sz="quarter" idx="87"/>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21695588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15:clr>
            <a:srgbClr val="FBAE40"/>
          </p15:clr>
        </p15:guide>
        <p15:guide id="2" pos="2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er + Body + Photo x3">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4AF5AE0E-1567-B547-ACD9-B4D13B52AE08}"/>
              </a:ext>
            </a:extLst>
          </p:cNvPr>
          <p:cNvSpPr>
            <a:spLocks noGrp="1"/>
          </p:cNvSpPr>
          <p:nvPr>
            <p:ph type="pic" sz="quarter" idx="14" hasCustomPrompt="1"/>
          </p:nvPr>
        </p:nvSpPr>
        <p:spPr>
          <a:xfrm>
            <a:off x="1" y="4310571"/>
            <a:ext cx="3140148" cy="2016587"/>
          </a:xfrm>
          <a:prstGeom prst="rect">
            <a:avLst/>
          </a:prstGeom>
        </p:spPr>
        <p:txBody>
          <a:bodyPr>
            <a:normAutofit/>
          </a:bodyPr>
          <a:lstStyle>
            <a:lvl1pPr marL="0" indent="0">
              <a:buNone/>
              <a:defRPr sz="800"/>
            </a:lvl1pPr>
          </a:lstStyle>
          <a:p>
            <a:r>
              <a:rPr lang="en-US" dirty="0"/>
              <a:t>Click to add photo</a:t>
            </a:r>
          </a:p>
        </p:txBody>
      </p:sp>
      <p:sp>
        <p:nvSpPr>
          <p:cNvPr id="8" name="Picture Placeholder 13">
            <a:extLst>
              <a:ext uri="{FF2B5EF4-FFF2-40B4-BE49-F238E27FC236}">
                <a16:creationId xmlns:a16="http://schemas.microsoft.com/office/drawing/2014/main" id="{31FF1808-825C-D343-BBD2-88936047DBA2}"/>
              </a:ext>
            </a:extLst>
          </p:cNvPr>
          <p:cNvSpPr>
            <a:spLocks noGrp="1"/>
          </p:cNvSpPr>
          <p:nvPr>
            <p:ph type="pic" sz="quarter" idx="16" hasCustomPrompt="1"/>
          </p:nvPr>
        </p:nvSpPr>
        <p:spPr>
          <a:xfrm>
            <a:off x="3278618" y="4310570"/>
            <a:ext cx="3133013" cy="2016587"/>
          </a:xfrm>
          <a:prstGeom prst="rect">
            <a:avLst/>
          </a:prstGeom>
        </p:spPr>
        <p:txBody>
          <a:bodyPr>
            <a:normAutofit/>
          </a:bodyPr>
          <a:lstStyle>
            <a:lvl1pPr marL="0" indent="0">
              <a:buNone/>
              <a:defRPr sz="800"/>
            </a:lvl1pPr>
          </a:lstStyle>
          <a:p>
            <a:r>
              <a:rPr lang="en-US" dirty="0"/>
              <a:t>Click to add photo</a:t>
            </a:r>
          </a:p>
        </p:txBody>
      </p:sp>
      <p:sp>
        <p:nvSpPr>
          <p:cNvPr id="9" name="Picture Placeholder 13">
            <a:extLst>
              <a:ext uri="{FF2B5EF4-FFF2-40B4-BE49-F238E27FC236}">
                <a16:creationId xmlns:a16="http://schemas.microsoft.com/office/drawing/2014/main" id="{9F04EFE3-E804-0545-B759-FCB8144BB704}"/>
              </a:ext>
            </a:extLst>
          </p:cNvPr>
          <p:cNvSpPr>
            <a:spLocks noGrp="1"/>
          </p:cNvSpPr>
          <p:nvPr>
            <p:ph type="pic" sz="quarter" idx="17" hasCustomPrompt="1"/>
          </p:nvPr>
        </p:nvSpPr>
        <p:spPr>
          <a:xfrm>
            <a:off x="6550100" y="4310571"/>
            <a:ext cx="2593900" cy="2016587"/>
          </a:xfrm>
          <a:prstGeom prst="rect">
            <a:avLst/>
          </a:prstGeom>
        </p:spPr>
        <p:txBody>
          <a:bodyPr>
            <a:normAutofit/>
          </a:bodyPr>
          <a:lstStyle>
            <a:lvl1pPr marL="0" indent="0">
              <a:buNone/>
              <a:defRPr sz="800"/>
            </a:lvl1pPr>
          </a:lstStyle>
          <a:p>
            <a:r>
              <a:rPr lang="en-US" dirty="0"/>
              <a:t>Click to add photo</a:t>
            </a:r>
          </a:p>
        </p:txBody>
      </p:sp>
      <p:sp>
        <p:nvSpPr>
          <p:cNvPr id="11" name="Text Placeholder 10">
            <a:extLst>
              <a:ext uri="{FF2B5EF4-FFF2-40B4-BE49-F238E27FC236}">
                <a16:creationId xmlns:a16="http://schemas.microsoft.com/office/drawing/2014/main" id="{83D11CC5-4CE4-DA4F-9442-919EE4DCA746}"/>
              </a:ext>
            </a:extLst>
          </p:cNvPr>
          <p:cNvSpPr>
            <a:spLocks noGrp="1"/>
          </p:cNvSpPr>
          <p:nvPr>
            <p:ph type="body" sz="quarter" idx="21" hasCustomPrompt="1"/>
          </p:nvPr>
        </p:nvSpPr>
        <p:spPr>
          <a:xfrm>
            <a:off x="469899" y="1766886"/>
            <a:ext cx="8156650" cy="2237785"/>
          </a:xfrm>
          <a:prstGeom prst="rect">
            <a:avLst/>
          </a:prstGeom>
        </p:spPr>
        <p:txBody>
          <a:bodyPr lIns="0" tIns="0" rIns="0" bIns="0" numCol="2" spcCol="182880">
            <a:normAutofit/>
          </a:bodyPr>
          <a:lstStyle>
            <a:lvl1pPr marL="0" indent="0">
              <a:lnSpc>
                <a:spcPts val="2500"/>
              </a:lnSpc>
              <a:spcBef>
                <a:spcPts val="0"/>
              </a:spcBef>
              <a:spcAft>
                <a:spcPts val="2000"/>
              </a:spcAft>
              <a:buNone/>
              <a:defRPr sz="1800" spc="-70" baseline="0"/>
            </a:lvl1pPr>
          </a:lstStyle>
          <a:p>
            <a:pPr lvl="0"/>
            <a:r>
              <a:rPr lang="en-US" dirty="0"/>
              <a:t>Click to enter body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p>
          <a:p>
            <a:pPr lvl="0"/>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a:t>
            </a:r>
            <a:r>
              <a:rPr lang="en-US" dirty="0"/>
              <a:t>. </a:t>
            </a:r>
          </a:p>
        </p:txBody>
      </p:sp>
      <p:sp>
        <p:nvSpPr>
          <p:cNvPr id="13" name="Title Placeholder 1">
            <a:extLst>
              <a:ext uri="{FF2B5EF4-FFF2-40B4-BE49-F238E27FC236}">
                <a16:creationId xmlns:a16="http://schemas.microsoft.com/office/drawing/2014/main" id="{6E272E44-A6F0-C74F-A286-336A1BB63CA1}"/>
              </a:ext>
            </a:extLst>
          </p:cNvPr>
          <p:cNvSpPr>
            <a:spLocks noGrp="1"/>
          </p:cNvSpPr>
          <p:nvPr>
            <p:ph type="title" hasCustomPrompt="1"/>
          </p:nvPr>
        </p:nvSpPr>
        <p:spPr>
          <a:xfrm>
            <a:off x="470172" y="667688"/>
            <a:ext cx="7886700" cy="966845"/>
          </a:xfrm>
          <a:prstGeom prst="rect">
            <a:avLst/>
          </a:prstGeom>
        </p:spPr>
        <p:txBody>
          <a:bodyPr vert="horz" lIns="0" tIns="0" rIns="0" bIns="0" rtlCol="0" anchor="t">
            <a:normAutofit/>
          </a:bodyPr>
          <a:lstStyle>
            <a:lvl1pPr>
              <a:defRPr/>
            </a:lvl1pPr>
          </a:lstStyle>
          <a:p>
            <a:r>
              <a:rPr lang="en-US" dirty="0"/>
              <a:t>Header</a:t>
            </a:r>
          </a:p>
        </p:txBody>
      </p:sp>
      <p:sp>
        <p:nvSpPr>
          <p:cNvPr id="3" name="Date Placeholder 2">
            <a:extLst>
              <a:ext uri="{FF2B5EF4-FFF2-40B4-BE49-F238E27FC236}">
                <a16:creationId xmlns:a16="http://schemas.microsoft.com/office/drawing/2014/main" id="{85305295-AFBB-0E4C-8E79-99754F89DF45}"/>
              </a:ext>
            </a:extLst>
          </p:cNvPr>
          <p:cNvSpPr>
            <a:spLocks noGrp="1"/>
          </p:cNvSpPr>
          <p:nvPr>
            <p:ph type="dt" sz="half" idx="22"/>
          </p:nvPr>
        </p:nvSpPr>
        <p:spPr/>
        <p:txBody>
          <a:bodyPr/>
          <a:lstStyle/>
          <a:p>
            <a:fld id="{628D5D5A-2B29-4F51-82E9-07FB2235C484}" type="datetime1">
              <a:rPr lang="en-US" smtClean="0"/>
              <a:t>10/13/2023</a:t>
            </a:fld>
            <a:endParaRPr lang="en-US" dirty="0"/>
          </a:p>
        </p:txBody>
      </p:sp>
      <p:sp>
        <p:nvSpPr>
          <p:cNvPr id="4" name="Footer Placeholder 3">
            <a:extLst>
              <a:ext uri="{FF2B5EF4-FFF2-40B4-BE49-F238E27FC236}">
                <a16:creationId xmlns:a16="http://schemas.microsoft.com/office/drawing/2014/main" id="{0815CBA8-AAA9-7E45-933F-DBCEF9DE080E}"/>
              </a:ext>
            </a:extLst>
          </p:cNvPr>
          <p:cNvSpPr>
            <a:spLocks noGrp="1"/>
          </p:cNvSpPr>
          <p:nvPr>
            <p:ph type="ftr" sz="quarter" idx="23"/>
          </p:nvPr>
        </p:nvSpPr>
        <p:spPr/>
        <p:txBody>
          <a:bodyPr/>
          <a:lstStyle/>
          <a:p>
            <a:r>
              <a:rPr lang="en-US"/>
              <a:t>Charter Impact  |  City Charter Schools  |  Red Hook  |  Capital Partners</a:t>
            </a:r>
            <a:endParaRPr lang="en-US" dirty="0"/>
          </a:p>
        </p:txBody>
      </p:sp>
      <p:sp>
        <p:nvSpPr>
          <p:cNvPr id="5" name="Slide Number Placeholder 4">
            <a:extLst>
              <a:ext uri="{FF2B5EF4-FFF2-40B4-BE49-F238E27FC236}">
                <a16:creationId xmlns:a16="http://schemas.microsoft.com/office/drawing/2014/main" id="{C2BDB277-9F39-BF49-B2A1-E030B66475FD}"/>
              </a:ext>
            </a:extLst>
          </p:cNvPr>
          <p:cNvSpPr>
            <a:spLocks noGrp="1"/>
          </p:cNvSpPr>
          <p:nvPr>
            <p:ph type="sldNum" sz="quarter" idx="24"/>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2772305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7FA80430-5500-F446-A310-72792C0F91A2}"/>
              </a:ext>
            </a:extLst>
          </p:cNvPr>
          <p:cNvSpPr>
            <a:spLocks noGrp="1"/>
          </p:cNvSpPr>
          <p:nvPr>
            <p:ph sz="quarter" idx="13" hasCustomPrompt="1"/>
          </p:nvPr>
        </p:nvSpPr>
        <p:spPr>
          <a:xfrm>
            <a:off x="6956334" y="699988"/>
            <a:ext cx="1763712" cy="1304925"/>
          </a:xfrm>
          <a:prstGeom prst="rect">
            <a:avLst/>
          </a:prstGeom>
        </p:spPr>
        <p:txBody>
          <a:bodyPr/>
          <a:lstStyle>
            <a:lvl1pPr marL="0" indent="0">
              <a:buNone/>
              <a:defRPr sz="800">
                <a:solidFill>
                  <a:srgbClr val="C4C4C4"/>
                </a:solidFill>
              </a:defRPr>
            </a:lvl1pPr>
          </a:lstStyle>
          <a:p>
            <a:pPr lvl="0"/>
            <a:r>
              <a:rPr lang="en-US" dirty="0"/>
              <a:t>Click icon to add logo</a:t>
            </a:r>
          </a:p>
        </p:txBody>
      </p:sp>
      <p:sp>
        <p:nvSpPr>
          <p:cNvPr id="16" name="Text Placeholder 10">
            <a:extLst>
              <a:ext uri="{FF2B5EF4-FFF2-40B4-BE49-F238E27FC236}">
                <a16:creationId xmlns:a16="http://schemas.microsoft.com/office/drawing/2014/main" id="{7933EBF0-F55A-3545-92D7-96CD85401D07}"/>
              </a:ext>
            </a:extLst>
          </p:cNvPr>
          <p:cNvSpPr>
            <a:spLocks noGrp="1"/>
          </p:cNvSpPr>
          <p:nvPr>
            <p:ph type="body" sz="quarter" idx="19" hasCustomPrompt="1"/>
          </p:nvPr>
        </p:nvSpPr>
        <p:spPr>
          <a:xfrm>
            <a:off x="469899" y="2044623"/>
            <a:ext cx="6200259" cy="4078039"/>
          </a:xfrm>
          <a:prstGeom prst="rect">
            <a:avLst/>
          </a:prstGeom>
        </p:spPr>
        <p:txBody>
          <a:bodyPr lIns="0" tIns="0" rIns="0" bIns="0">
            <a:normAutofit/>
          </a:bodyPr>
          <a:lstStyle>
            <a:lvl1pPr marL="0" indent="0">
              <a:lnSpc>
                <a:spcPts val="2500"/>
              </a:lnSpc>
              <a:spcBef>
                <a:spcPts val="0"/>
              </a:spcBef>
              <a:spcAft>
                <a:spcPts val="2000"/>
              </a:spcAft>
              <a:buNone/>
              <a:defRPr sz="1800" spc="-70" baseline="0"/>
            </a:lvl1pPr>
          </a:lstStyle>
          <a:p>
            <a:pPr lvl="0"/>
            <a:r>
              <a:rPr lang="en-US" dirty="0"/>
              <a:t>Click to enter body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endParaRPr lang="en-US" dirty="0"/>
          </a:p>
          <a:p>
            <a:pPr lvl="0"/>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a:t>
            </a:r>
            <a:r>
              <a:rPr lang="en-US" dirty="0" err="1"/>
              <a:t>vel</a:t>
            </a:r>
            <a:r>
              <a:rPr lang="en-US" dirty="0"/>
              <a:t> </a:t>
            </a:r>
            <a:r>
              <a:rPr lang="en-US" dirty="0" err="1"/>
              <a:t>illum</a:t>
            </a:r>
            <a:r>
              <a:rPr lang="en-US" dirty="0"/>
              <a:t> </a:t>
            </a:r>
            <a:r>
              <a:rPr lang="en-US" dirty="0" err="1"/>
              <a:t>dolore</a:t>
            </a:r>
            <a:r>
              <a:rPr lang="en-US" dirty="0"/>
              <a:t>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a:t>
            </a:r>
            <a:r>
              <a:rPr lang="en-US" dirty="0" err="1"/>
              <a:t>eros</a:t>
            </a:r>
            <a:r>
              <a:rPr lang="en-US" dirty="0"/>
              <a:t>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a:t>
            </a:r>
            <a:r>
              <a:rPr lang="en-US" dirty="0" err="1"/>
              <a:t>dolore</a:t>
            </a:r>
            <a:r>
              <a:rPr lang="en-US" dirty="0"/>
              <a:t>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a:t>
            </a:r>
          </a:p>
        </p:txBody>
      </p:sp>
      <p:sp>
        <p:nvSpPr>
          <p:cNvPr id="18" name="Title Placeholder 1">
            <a:extLst>
              <a:ext uri="{FF2B5EF4-FFF2-40B4-BE49-F238E27FC236}">
                <a16:creationId xmlns:a16="http://schemas.microsoft.com/office/drawing/2014/main" id="{457AB701-CAF7-9649-84AB-3FAF239B6B1F}"/>
              </a:ext>
            </a:extLst>
          </p:cNvPr>
          <p:cNvSpPr>
            <a:spLocks noGrp="1"/>
          </p:cNvSpPr>
          <p:nvPr>
            <p:ph type="title" hasCustomPrompt="1"/>
          </p:nvPr>
        </p:nvSpPr>
        <p:spPr>
          <a:xfrm>
            <a:off x="470172" y="667688"/>
            <a:ext cx="6199986" cy="966845"/>
          </a:xfrm>
          <a:prstGeom prst="rect">
            <a:avLst/>
          </a:prstGeom>
        </p:spPr>
        <p:txBody>
          <a:bodyPr vert="horz" lIns="0" tIns="0" rIns="0" bIns="0" rtlCol="0" anchor="t">
            <a:normAutofit/>
          </a:bodyPr>
          <a:lstStyle>
            <a:lvl1pPr>
              <a:defRPr/>
            </a:lvl1pPr>
          </a:lstStyle>
          <a:p>
            <a:r>
              <a:rPr lang="en-US" dirty="0"/>
              <a:t>Header</a:t>
            </a:r>
          </a:p>
        </p:txBody>
      </p:sp>
      <p:sp>
        <p:nvSpPr>
          <p:cNvPr id="3" name="Date Placeholder 2">
            <a:extLst>
              <a:ext uri="{FF2B5EF4-FFF2-40B4-BE49-F238E27FC236}">
                <a16:creationId xmlns:a16="http://schemas.microsoft.com/office/drawing/2014/main" id="{15B3846C-152A-BE41-A864-F3929569A334}"/>
              </a:ext>
            </a:extLst>
          </p:cNvPr>
          <p:cNvSpPr>
            <a:spLocks noGrp="1"/>
          </p:cNvSpPr>
          <p:nvPr>
            <p:ph type="dt" sz="half" idx="20"/>
          </p:nvPr>
        </p:nvSpPr>
        <p:spPr/>
        <p:txBody>
          <a:bodyPr/>
          <a:lstStyle/>
          <a:p>
            <a:fld id="{7CCC98CA-313D-4804-9EB5-B5EC810B4B61}" type="datetime1">
              <a:rPr lang="en-US" smtClean="0"/>
              <a:t>10/13/2023</a:t>
            </a:fld>
            <a:endParaRPr lang="en-US" dirty="0"/>
          </a:p>
        </p:txBody>
      </p:sp>
      <p:sp>
        <p:nvSpPr>
          <p:cNvPr id="4" name="Footer Placeholder 3">
            <a:extLst>
              <a:ext uri="{FF2B5EF4-FFF2-40B4-BE49-F238E27FC236}">
                <a16:creationId xmlns:a16="http://schemas.microsoft.com/office/drawing/2014/main" id="{1819A7B3-10F1-3F44-B238-3E43C0FE74A0}"/>
              </a:ext>
            </a:extLst>
          </p:cNvPr>
          <p:cNvSpPr>
            <a:spLocks noGrp="1"/>
          </p:cNvSpPr>
          <p:nvPr>
            <p:ph type="ftr" sz="quarter" idx="21"/>
          </p:nvPr>
        </p:nvSpPr>
        <p:spPr/>
        <p:txBody>
          <a:bodyPr/>
          <a:lstStyle/>
          <a:p>
            <a:r>
              <a:rPr lang="en-US"/>
              <a:t>Charter Impact  |  City Charter Schools  |  Red Hook  |  Capital Partners</a:t>
            </a:r>
            <a:endParaRPr lang="en-US" dirty="0"/>
          </a:p>
        </p:txBody>
      </p:sp>
      <p:sp>
        <p:nvSpPr>
          <p:cNvPr id="5" name="Slide Number Placeholder 4">
            <a:extLst>
              <a:ext uri="{FF2B5EF4-FFF2-40B4-BE49-F238E27FC236}">
                <a16:creationId xmlns:a16="http://schemas.microsoft.com/office/drawing/2014/main" id="{4179B63F-D5B7-D34D-B362-26470977C502}"/>
              </a:ext>
            </a:extLst>
          </p:cNvPr>
          <p:cNvSpPr>
            <a:spLocks noGrp="1"/>
          </p:cNvSpPr>
          <p:nvPr>
            <p:ph type="sldNum" sz="quarter" idx="22"/>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483075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1B5655E5-2510-D244-B74E-5E032F29F8D6}"/>
              </a:ext>
            </a:extLst>
          </p:cNvPr>
          <p:cNvSpPr>
            <a:spLocks noGrp="1"/>
          </p:cNvSpPr>
          <p:nvPr>
            <p:ph type="body" sz="quarter" idx="15" hasCustomPrompt="1"/>
          </p:nvPr>
        </p:nvSpPr>
        <p:spPr>
          <a:xfrm>
            <a:off x="469900" y="3352801"/>
            <a:ext cx="3201878" cy="3012558"/>
          </a:xfrm>
          <a:prstGeom prst="rect">
            <a:avLst/>
          </a:prstGeom>
        </p:spPr>
        <p:txBody>
          <a:bodyPr lIns="0" tIns="0" rIns="0" bIns="0">
            <a:normAutofit/>
          </a:bodyPr>
          <a:lstStyle>
            <a:lvl1pPr marL="0" indent="0">
              <a:lnSpc>
                <a:spcPts val="2500"/>
              </a:lnSpc>
              <a:spcBef>
                <a:spcPts val="0"/>
              </a:spcBef>
              <a:spcAft>
                <a:spcPts val="2000"/>
              </a:spcAft>
              <a:buNone/>
              <a:defRPr sz="1800" b="0" spc="0"/>
            </a:lvl1pPr>
          </a:lstStyle>
          <a:p>
            <a:pPr lvl="0"/>
            <a:r>
              <a:rPr lang="en-US" dirty="0"/>
              <a:t>Click to enter body</a:t>
            </a:r>
          </a:p>
        </p:txBody>
      </p:sp>
      <p:sp>
        <p:nvSpPr>
          <p:cNvPr id="11" name="Text Placeholder 10">
            <a:extLst>
              <a:ext uri="{FF2B5EF4-FFF2-40B4-BE49-F238E27FC236}">
                <a16:creationId xmlns:a16="http://schemas.microsoft.com/office/drawing/2014/main" id="{26B73660-016E-1542-B538-1861CB1720EE}"/>
              </a:ext>
            </a:extLst>
          </p:cNvPr>
          <p:cNvSpPr>
            <a:spLocks noGrp="1"/>
          </p:cNvSpPr>
          <p:nvPr>
            <p:ph type="body" sz="quarter" idx="16" hasCustomPrompt="1"/>
          </p:nvPr>
        </p:nvSpPr>
        <p:spPr>
          <a:xfrm>
            <a:off x="469899" y="2614325"/>
            <a:ext cx="3201879" cy="625433"/>
          </a:xfrm>
          <a:prstGeom prst="rect">
            <a:avLst/>
          </a:prstGeom>
        </p:spPr>
        <p:txBody>
          <a:bodyPr lIns="0" tIns="0" rIns="0" bIns="0" anchor="b">
            <a:normAutofit/>
          </a:bodyPr>
          <a:lstStyle>
            <a:lvl1pPr marL="0" indent="0">
              <a:lnSpc>
                <a:spcPts val="2500"/>
              </a:lnSpc>
              <a:spcBef>
                <a:spcPts val="0"/>
              </a:spcBef>
              <a:spcAft>
                <a:spcPts val="0"/>
              </a:spcAft>
              <a:buNone/>
              <a:defRPr sz="1800" b="1"/>
            </a:lvl1pPr>
          </a:lstStyle>
          <a:p>
            <a:pPr lvl="0"/>
            <a:r>
              <a:rPr lang="en-US" dirty="0"/>
              <a:t>Body Head</a:t>
            </a:r>
          </a:p>
        </p:txBody>
      </p:sp>
      <p:sp>
        <p:nvSpPr>
          <p:cNvPr id="13" name="Text Placeholder 10">
            <a:extLst>
              <a:ext uri="{FF2B5EF4-FFF2-40B4-BE49-F238E27FC236}">
                <a16:creationId xmlns:a16="http://schemas.microsoft.com/office/drawing/2014/main" id="{0B821B9B-B5E5-434D-BED2-8E52CEAEE8B3}"/>
              </a:ext>
            </a:extLst>
          </p:cNvPr>
          <p:cNvSpPr>
            <a:spLocks noGrp="1"/>
          </p:cNvSpPr>
          <p:nvPr>
            <p:ph type="body" sz="quarter" idx="18" hasCustomPrompt="1"/>
          </p:nvPr>
        </p:nvSpPr>
        <p:spPr>
          <a:xfrm>
            <a:off x="4902347" y="2614325"/>
            <a:ext cx="3201879" cy="625433"/>
          </a:xfrm>
          <a:prstGeom prst="rect">
            <a:avLst/>
          </a:prstGeom>
        </p:spPr>
        <p:txBody>
          <a:bodyPr lIns="0" tIns="0" rIns="0" bIns="0" anchor="b">
            <a:normAutofit/>
          </a:bodyPr>
          <a:lstStyle>
            <a:lvl1pPr marL="0" indent="0">
              <a:lnSpc>
                <a:spcPts val="2500"/>
              </a:lnSpc>
              <a:spcBef>
                <a:spcPts val="0"/>
              </a:spcBef>
              <a:spcAft>
                <a:spcPts val="0"/>
              </a:spcAft>
              <a:buNone/>
              <a:defRPr sz="1800" b="1"/>
            </a:lvl1pPr>
          </a:lstStyle>
          <a:p>
            <a:pPr lvl="0"/>
            <a:r>
              <a:rPr lang="en-US" dirty="0"/>
              <a:t>Body Head</a:t>
            </a:r>
          </a:p>
        </p:txBody>
      </p:sp>
      <p:cxnSp>
        <p:nvCxnSpPr>
          <p:cNvPr id="18" name="Straight Connector 17">
            <a:extLst>
              <a:ext uri="{FF2B5EF4-FFF2-40B4-BE49-F238E27FC236}">
                <a16:creationId xmlns:a16="http://schemas.microsoft.com/office/drawing/2014/main" id="{E20BF6F4-A6C4-2F47-9413-F86DE420D9C1}"/>
              </a:ext>
            </a:extLst>
          </p:cNvPr>
          <p:cNvCxnSpPr>
            <a:cxnSpLocks/>
          </p:cNvCxnSpPr>
          <p:nvPr userDrawn="1"/>
        </p:nvCxnSpPr>
        <p:spPr>
          <a:xfrm flipV="1">
            <a:off x="4316819" y="2614325"/>
            <a:ext cx="0" cy="3751035"/>
          </a:xfrm>
          <a:prstGeom prst="line">
            <a:avLst/>
          </a:prstGeom>
        </p:spPr>
        <p:style>
          <a:lnRef idx="1">
            <a:schemeClr val="accent5"/>
          </a:lnRef>
          <a:fillRef idx="0">
            <a:schemeClr val="accent5"/>
          </a:fillRef>
          <a:effectRef idx="0">
            <a:schemeClr val="accent5"/>
          </a:effectRef>
          <a:fontRef idx="minor">
            <a:schemeClr val="tx1"/>
          </a:fontRef>
        </p:style>
      </p:cxnSp>
      <p:sp>
        <p:nvSpPr>
          <p:cNvPr id="19" name="Content Placeholder 6">
            <a:extLst>
              <a:ext uri="{FF2B5EF4-FFF2-40B4-BE49-F238E27FC236}">
                <a16:creationId xmlns:a16="http://schemas.microsoft.com/office/drawing/2014/main" id="{0687BEAF-E341-B54E-BC54-246A01A52504}"/>
              </a:ext>
            </a:extLst>
          </p:cNvPr>
          <p:cNvSpPr>
            <a:spLocks noGrp="1"/>
          </p:cNvSpPr>
          <p:nvPr>
            <p:ph sz="quarter" idx="13" hasCustomPrompt="1"/>
          </p:nvPr>
        </p:nvSpPr>
        <p:spPr>
          <a:xfrm>
            <a:off x="6956334" y="687714"/>
            <a:ext cx="1763712" cy="1304925"/>
          </a:xfrm>
          <a:prstGeom prst="rect">
            <a:avLst/>
          </a:prstGeom>
        </p:spPr>
        <p:txBody>
          <a:bodyPr/>
          <a:lstStyle>
            <a:lvl1pPr marL="0" indent="0">
              <a:buNone/>
              <a:defRPr sz="800">
                <a:solidFill>
                  <a:srgbClr val="C4C4C4"/>
                </a:solidFill>
              </a:defRPr>
            </a:lvl1pPr>
          </a:lstStyle>
          <a:p>
            <a:pPr lvl="0"/>
            <a:r>
              <a:rPr lang="en-US" dirty="0"/>
              <a:t>Click icon to add logo</a:t>
            </a:r>
          </a:p>
        </p:txBody>
      </p:sp>
      <p:sp>
        <p:nvSpPr>
          <p:cNvPr id="15" name="Text Placeholder 10">
            <a:extLst>
              <a:ext uri="{FF2B5EF4-FFF2-40B4-BE49-F238E27FC236}">
                <a16:creationId xmlns:a16="http://schemas.microsoft.com/office/drawing/2014/main" id="{76D7E43D-A82E-8644-A6E6-E9E6775E58D6}"/>
              </a:ext>
            </a:extLst>
          </p:cNvPr>
          <p:cNvSpPr>
            <a:spLocks noGrp="1"/>
          </p:cNvSpPr>
          <p:nvPr>
            <p:ph type="body" sz="quarter" idx="23" hasCustomPrompt="1"/>
          </p:nvPr>
        </p:nvSpPr>
        <p:spPr>
          <a:xfrm>
            <a:off x="4902347" y="3352801"/>
            <a:ext cx="3201878" cy="3012558"/>
          </a:xfrm>
          <a:prstGeom prst="rect">
            <a:avLst/>
          </a:prstGeom>
        </p:spPr>
        <p:txBody>
          <a:bodyPr lIns="0" tIns="0" rIns="0" bIns="0">
            <a:normAutofit/>
          </a:bodyPr>
          <a:lstStyle>
            <a:lvl1pPr marL="0" indent="0">
              <a:lnSpc>
                <a:spcPts val="2500"/>
              </a:lnSpc>
              <a:spcBef>
                <a:spcPts val="0"/>
              </a:spcBef>
              <a:spcAft>
                <a:spcPts val="2000"/>
              </a:spcAft>
              <a:buNone/>
              <a:defRPr sz="1800" b="0" spc="0"/>
            </a:lvl1pPr>
          </a:lstStyle>
          <a:p>
            <a:pPr lvl="0"/>
            <a:r>
              <a:rPr lang="en-US" dirty="0"/>
              <a:t>Click to enter body</a:t>
            </a:r>
          </a:p>
        </p:txBody>
      </p:sp>
      <p:sp>
        <p:nvSpPr>
          <p:cNvPr id="23" name="Title Placeholder 1">
            <a:extLst>
              <a:ext uri="{FF2B5EF4-FFF2-40B4-BE49-F238E27FC236}">
                <a16:creationId xmlns:a16="http://schemas.microsoft.com/office/drawing/2014/main" id="{14FA806B-2D88-A74B-9CE2-229A0A8F53E2}"/>
              </a:ext>
            </a:extLst>
          </p:cNvPr>
          <p:cNvSpPr>
            <a:spLocks noGrp="1"/>
          </p:cNvSpPr>
          <p:nvPr>
            <p:ph type="title" hasCustomPrompt="1"/>
          </p:nvPr>
        </p:nvSpPr>
        <p:spPr>
          <a:xfrm>
            <a:off x="470172" y="687714"/>
            <a:ext cx="6151557" cy="966845"/>
          </a:xfrm>
          <a:prstGeom prst="rect">
            <a:avLst/>
          </a:prstGeom>
        </p:spPr>
        <p:txBody>
          <a:bodyPr vert="horz" lIns="0" tIns="0" rIns="0" bIns="0" rtlCol="0" anchor="t">
            <a:normAutofit/>
          </a:bodyPr>
          <a:lstStyle>
            <a:lvl1pPr>
              <a:defRPr/>
            </a:lvl1pPr>
          </a:lstStyle>
          <a:p>
            <a:r>
              <a:rPr lang="en-US" dirty="0"/>
              <a:t>Header</a:t>
            </a:r>
          </a:p>
        </p:txBody>
      </p:sp>
      <p:sp>
        <p:nvSpPr>
          <p:cNvPr id="3" name="Date Placeholder 2">
            <a:extLst>
              <a:ext uri="{FF2B5EF4-FFF2-40B4-BE49-F238E27FC236}">
                <a16:creationId xmlns:a16="http://schemas.microsoft.com/office/drawing/2014/main" id="{05BCCC10-16C4-9243-BC2F-88A9149266F6}"/>
              </a:ext>
            </a:extLst>
          </p:cNvPr>
          <p:cNvSpPr>
            <a:spLocks noGrp="1"/>
          </p:cNvSpPr>
          <p:nvPr>
            <p:ph type="dt" sz="half" idx="24"/>
          </p:nvPr>
        </p:nvSpPr>
        <p:spPr/>
        <p:txBody>
          <a:bodyPr/>
          <a:lstStyle/>
          <a:p>
            <a:fld id="{5D8004C9-9413-4865-BA82-A5E7323A0353}" type="datetime1">
              <a:rPr lang="en-US" smtClean="0"/>
              <a:t>10/13/2023</a:t>
            </a:fld>
            <a:endParaRPr lang="en-US" dirty="0"/>
          </a:p>
        </p:txBody>
      </p:sp>
      <p:sp>
        <p:nvSpPr>
          <p:cNvPr id="4" name="Footer Placeholder 3">
            <a:extLst>
              <a:ext uri="{FF2B5EF4-FFF2-40B4-BE49-F238E27FC236}">
                <a16:creationId xmlns:a16="http://schemas.microsoft.com/office/drawing/2014/main" id="{3149FAFC-1162-0745-8BE8-1C5CF8EFDB53}"/>
              </a:ext>
            </a:extLst>
          </p:cNvPr>
          <p:cNvSpPr>
            <a:spLocks noGrp="1"/>
          </p:cNvSpPr>
          <p:nvPr>
            <p:ph type="ftr" sz="quarter" idx="25"/>
          </p:nvPr>
        </p:nvSpPr>
        <p:spPr/>
        <p:txBody>
          <a:bodyPr/>
          <a:lstStyle/>
          <a:p>
            <a:r>
              <a:rPr lang="en-US"/>
              <a:t>Charter Impact  |  City Charter Schools  |  Red Hook  |  Capital Partners</a:t>
            </a:r>
            <a:endParaRPr lang="en-US" dirty="0"/>
          </a:p>
        </p:txBody>
      </p:sp>
      <p:sp>
        <p:nvSpPr>
          <p:cNvPr id="5" name="Slide Number Placeholder 4">
            <a:extLst>
              <a:ext uri="{FF2B5EF4-FFF2-40B4-BE49-F238E27FC236}">
                <a16:creationId xmlns:a16="http://schemas.microsoft.com/office/drawing/2014/main" id="{AB774630-34BA-2742-A2BC-1C2A458FAF0D}"/>
              </a:ext>
            </a:extLst>
          </p:cNvPr>
          <p:cNvSpPr>
            <a:spLocks noGrp="1"/>
          </p:cNvSpPr>
          <p:nvPr>
            <p:ph type="sldNum" sz="quarter" idx="26"/>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295655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6B65C45-BB0F-694D-ADBE-5E469F83C9C8}"/>
              </a:ext>
            </a:extLst>
          </p:cNvPr>
          <p:cNvSpPr>
            <a:spLocks noGrp="1"/>
          </p:cNvSpPr>
          <p:nvPr>
            <p:ph type="ctrTitle" hasCustomPrompt="1"/>
          </p:nvPr>
        </p:nvSpPr>
        <p:spPr>
          <a:xfrm>
            <a:off x="470172" y="2431312"/>
            <a:ext cx="7772400" cy="1623237"/>
          </a:xfrm>
        </p:spPr>
        <p:txBody>
          <a:bodyPr anchor="b">
            <a:normAutofit/>
          </a:bodyPr>
          <a:lstStyle>
            <a:lvl1pPr algn="l">
              <a:lnSpc>
                <a:spcPts val="4000"/>
              </a:lnSpc>
              <a:defRPr sz="3400" spc="0" baseline="0">
                <a:solidFill>
                  <a:schemeClr val="tx1"/>
                </a:solidFill>
              </a:defRPr>
            </a:lvl1pPr>
          </a:lstStyle>
          <a:p>
            <a:r>
              <a:rPr lang="en-US" dirty="0"/>
              <a:t>Click To Edit Title Page</a:t>
            </a:r>
          </a:p>
        </p:txBody>
      </p:sp>
      <p:sp>
        <p:nvSpPr>
          <p:cNvPr id="15" name="Text Placeholder 8">
            <a:extLst>
              <a:ext uri="{FF2B5EF4-FFF2-40B4-BE49-F238E27FC236}">
                <a16:creationId xmlns:a16="http://schemas.microsoft.com/office/drawing/2014/main" id="{2C17A85F-9DF3-344C-AA68-F8CDA6A859DC}"/>
              </a:ext>
            </a:extLst>
          </p:cNvPr>
          <p:cNvSpPr>
            <a:spLocks noGrp="1"/>
          </p:cNvSpPr>
          <p:nvPr>
            <p:ph type="body" sz="quarter" idx="14" hasCustomPrompt="1"/>
          </p:nvPr>
        </p:nvSpPr>
        <p:spPr>
          <a:xfrm>
            <a:off x="469899" y="4292176"/>
            <a:ext cx="5760779" cy="510030"/>
          </a:xfrm>
          <a:prstGeom prst="rect">
            <a:avLst/>
          </a:prstGeom>
        </p:spPr>
        <p:txBody>
          <a:bodyPr lIns="0" tIns="0" rIns="0" bIns="0" anchor="t">
            <a:normAutofit/>
          </a:bodyPr>
          <a:lstStyle>
            <a:lvl1pPr marL="0" indent="0">
              <a:lnSpc>
                <a:spcPts val="2400"/>
              </a:lnSpc>
              <a:spcBef>
                <a:spcPts val="0"/>
              </a:spcBef>
              <a:buNone/>
              <a:defRPr sz="2000"/>
            </a:lvl1pPr>
          </a:lstStyle>
          <a:p>
            <a:pPr lvl="0"/>
            <a:r>
              <a:rPr lang="en-US" dirty="0"/>
              <a:t>Sub head</a:t>
            </a:r>
          </a:p>
        </p:txBody>
      </p:sp>
      <p:pic>
        <p:nvPicPr>
          <p:cNvPr id="16" name="Picture 15">
            <a:extLst>
              <a:ext uri="{FF2B5EF4-FFF2-40B4-BE49-F238E27FC236}">
                <a16:creationId xmlns:a16="http://schemas.microsoft.com/office/drawing/2014/main" id="{5E89ACAA-50FD-A145-BB6B-D207FFB5BCAD}"/>
              </a:ext>
            </a:extLst>
          </p:cNvPr>
          <p:cNvPicPr>
            <a:picLocks noChangeAspect="1"/>
          </p:cNvPicPr>
          <p:nvPr userDrawn="1"/>
        </p:nvPicPr>
        <p:blipFill>
          <a:blip r:embed="rId2"/>
          <a:stretch>
            <a:fillRect/>
          </a:stretch>
        </p:blipFill>
        <p:spPr>
          <a:xfrm>
            <a:off x="469899" y="600461"/>
            <a:ext cx="2761574" cy="215748"/>
          </a:xfrm>
          <a:prstGeom prst="rect">
            <a:avLst/>
          </a:prstGeom>
        </p:spPr>
      </p:pic>
      <p:sp>
        <p:nvSpPr>
          <p:cNvPr id="2" name="Date Placeholder 1">
            <a:extLst>
              <a:ext uri="{FF2B5EF4-FFF2-40B4-BE49-F238E27FC236}">
                <a16:creationId xmlns:a16="http://schemas.microsoft.com/office/drawing/2014/main" id="{EE1CB74F-6F8D-CB48-93CC-D1A547623510}"/>
              </a:ext>
            </a:extLst>
          </p:cNvPr>
          <p:cNvSpPr>
            <a:spLocks noGrp="1"/>
          </p:cNvSpPr>
          <p:nvPr>
            <p:ph type="dt" sz="half" idx="15"/>
          </p:nvPr>
        </p:nvSpPr>
        <p:spPr/>
        <p:txBody>
          <a:bodyPr/>
          <a:lstStyle/>
          <a:p>
            <a:fld id="{D43BE806-77E0-4D22-BFE7-0D7AE64D6AC7}" type="datetime1">
              <a:rPr lang="en-US" smtClean="0"/>
              <a:t>10/13/2023</a:t>
            </a:fld>
            <a:endParaRPr lang="en-US" dirty="0"/>
          </a:p>
        </p:txBody>
      </p:sp>
      <p:sp>
        <p:nvSpPr>
          <p:cNvPr id="3" name="Footer Placeholder 2">
            <a:extLst>
              <a:ext uri="{FF2B5EF4-FFF2-40B4-BE49-F238E27FC236}">
                <a16:creationId xmlns:a16="http://schemas.microsoft.com/office/drawing/2014/main" id="{95E89C53-2F32-D140-BABA-7DC247A3B8F7}"/>
              </a:ext>
            </a:extLst>
          </p:cNvPr>
          <p:cNvSpPr>
            <a:spLocks noGrp="1"/>
          </p:cNvSpPr>
          <p:nvPr>
            <p:ph type="ftr" sz="quarter" idx="16"/>
          </p:nvPr>
        </p:nvSpPr>
        <p:spPr/>
        <p:txBody>
          <a:bodyPr/>
          <a:lstStyle/>
          <a:p>
            <a:r>
              <a:rPr lang="en-US"/>
              <a:t>Charter Impact  |  City Charter Schools  |  Red Hook  |  Capital Partners</a:t>
            </a:r>
            <a:endParaRPr lang="en-US" dirty="0"/>
          </a:p>
        </p:txBody>
      </p:sp>
      <p:sp>
        <p:nvSpPr>
          <p:cNvPr id="4" name="Slide Number Placeholder 3">
            <a:extLst>
              <a:ext uri="{FF2B5EF4-FFF2-40B4-BE49-F238E27FC236}">
                <a16:creationId xmlns:a16="http://schemas.microsoft.com/office/drawing/2014/main" id="{2C440686-3586-724E-80AF-DDB61F03C6CA}"/>
              </a:ext>
            </a:extLst>
          </p:cNvPr>
          <p:cNvSpPr>
            <a:spLocks noGrp="1"/>
          </p:cNvSpPr>
          <p:nvPr>
            <p:ph type="sldNum" sz="quarter" idx="17"/>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217656011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w We Do It">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2F02D64D-62CD-9741-B7AB-F525D04C9DFA}"/>
              </a:ext>
            </a:extLst>
          </p:cNvPr>
          <p:cNvSpPr>
            <a:spLocks noGrp="1"/>
          </p:cNvSpPr>
          <p:nvPr>
            <p:ph type="body" sz="quarter" idx="15" hasCustomPrompt="1"/>
          </p:nvPr>
        </p:nvSpPr>
        <p:spPr>
          <a:xfrm>
            <a:off x="469900" y="2064667"/>
            <a:ext cx="8375650" cy="3452232"/>
          </a:xfrm>
          <a:prstGeom prst="rect">
            <a:avLst/>
          </a:prstGeom>
        </p:spPr>
        <p:txBody>
          <a:bodyPr lIns="0" tIns="0" rIns="0" bIns="0" numCol="2" spcCol="640080" anchor="t">
            <a:normAutofit/>
          </a:bodyPr>
          <a:lstStyle>
            <a:lvl1pPr marL="342900" marR="0" indent="-342900" algn="l" defTabSz="914400" rtl="0" eaLnBrk="1" fontAlgn="auto" latinLnBrk="0" hangingPunct="1">
              <a:lnSpc>
                <a:spcPts val="2500"/>
              </a:lnSpc>
              <a:spcBef>
                <a:spcPts val="0"/>
              </a:spcBef>
              <a:spcAft>
                <a:spcPts val="2000"/>
              </a:spcAft>
              <a:buClrTx/>
              <a:buSzTx/>
              <a:buFont typeface="+mj-lt"/>
              <a:buAutoNum type="arabicPeriod"/>
              <a:tabLst/>
              <a:defRPr sz="1800" b="0" spc="0"/>
            </a:lvl1pPr>
          </a:lstStyle>
          <a:p>
            <a:pPr lvl="0"/>
            <a:r>
              <a:rPr lang="en-US" dirty="0"/>
              <a:t>Click to enter NUMBERED LIST, </a:t>
            </a:r>
            <a:r>
              <a:rPr lang="en-US" dirty="0" err="1"/>
              <a:t>consectetuer</a:t>
            </a:r>
            <a:r>
              <a:rPr lang="en-US" dirty="0"/>
              <a:t> </a:t>
            </a:r>
            <a:r>
              <a:rPr lang="en-US" dirty="0" err="1"/>
              <a:t>adipiscing</a:t>
            </a:r>
            <a:r>
              <a:rPr lang="en-US" dirty="0"/>
              <a:t> </a:t>
            </a:r>
            <a:r>
              <a:rPr lang="en-US" dirty="0" err="1"/>
              <a:t>elit</a:t>
            </a:r>
            <a:r>
              <a:rPr lang="en-US" dirty="0"/>
              <a:t>.</a:t>
            </a:r>
          </a:p>
        </p:txBody>
      </p:sp>
      <p:sp>
        <p:nvSpPr>
          <p:cNvPr id="11" name="Content Placeholder 6">
            <a:extLst>
              <a:ext uri="{FF2B5EF4-FFF2-40B4-BE49-F238E27FC236}">
                <a16:creationId xmlns:a16="http://schemas.microsoft.com/office/drawing/2014/main" id="{AFADE80F-30C6-7742-939A-51D0D90090D1}"/>
              </a:ext>
            </a:extLst>
          </p:cNvPr>
          <p:cNvSpPr>
            <a:spLocks noGrp="1"/>
          </p:cNvSpPr>
          <p:nvPr>
            <p:ph sz="quarter" idx="16" hasCustomPrompt="1"/>
          </p:nvPr>
        </p:nvSpPr>
        <p:spPr>
          <a:xfrm>
            <a:off x="6956334" y="674671"/>
            <a:ext cx="1763712" cy="1304925"/>
          </a:xfrm>
          <a:prstGeom prst="rect">
            <a:avLst/>
          </a:prstGeom>
        </p:spPr>
        <p:txBody>
          <a:bodyPr/>
          <a:lstStyle>
            <a:lvl1pPr marL="0" indent="0">
              <a:buNone/>
              <a:defRPr sz="800">
                <a:solidFill>
                  <a:srgbClr val="C4C4C4"/>
                </a:solidFill>
              </a:defRPr>
            </a:lvl1pPr>
          </a:lstStyle>
          <a:p>
            <a:pPr lvl="0"/>
            <a:r>
              <a:rPr lang="en-US" dirty="0"/>
              <a:t>Click icon to add logo</a:t>
            </a:r>
          </a:p>
        </p:txBody>
      </p:sp>
      <p:sp>
        <p:nvSpPr>
          <p:cNvPr id="15" name="Title Placeholder 1">
            <a:extLst>
              <a:ext uri="{FF2B5EF4-FFF2-40B4-BE49-F238E27FC236}">
                <a16:creationId xmlns:a16="http://schemas.microsoft.com/office/drawing/2014/main" id="{50A85715-AC2C-764D-AD15-E55C231F67F3}"/>
              </a:ext>
            </a:extLst>
          </p:cNvPr>
          <p:cNvSpPr>
            <a:spLocks noGrp="1"/>
          </p:cNvSpPr>
          <p:nvPr>
            <p:ph type="title" hasCustomPrompt="1"/>
          </p:nvPr>
        </p:nvSpPr>
        <p:spPr>
          <a:xfrm>
            <a:off x="470172" y="667688"/>
            <a:ext cx="6249747" cy="966845"/>
          </a:xfrm>
          <a:prstGeom prst="rect">
            <a:avLst/>
          </a:prstGeom>
        </p:spPr>
        <p:txBody>
          <a:bodyPr vert="horz" lIns="0" tIns="0" rIns="0" bIns="0" rtlCol="0" anchor="t">
            <a:normAutofit/>
          </a:bodyPr>
          <a:lstStyle>
            <a:lvl1pPr>
              <a:defRPr/>
            </a:lvl1pPr>
          </a:lstStyle>
          <a:p>
            <a:r>
              <a:rPr lang="en-US" dirty="0"/>
              <a:t>Header</a:t>
            </a:r>
          </a:p>
        </p:txBody>
      </p:sp>
      <p:sp>
        <p:nvSpPr>
          <p:cNvPr id="2" name="Date Placeholder 1">
            <a:extLst>
              <a:ext uri="{FF2B5EF4-FFF2-40B4-BE49-F238E27FC236}">
                <a16:creationId xmlns:a16="http://schemas.microsoft.com/office/drawing/2014/main" id="{EA10C107-A4AE-0A49-9465-C9CC78B9C165}"/>
              </a:ext>
            </a:extLst>
          </p:cNvPr>
          <p:cNvSpPr>
            <a:spLocks noGrp="1"/>
          </p:cNvSpPr>
          <p:nvPr>
            <p:ph type="dt" sz="half" idx="17"/>
          </p:nvPr>
        </p:nvSpPr>
        <p:spPr/>
        <p:txBody>
          <a:bodyPr/>
          <a:lstStyle/>
          <a:p>
            <a:fld id="{56F50AA5-7B07-4730-9C0E-ECA56F163583}" type="datetime1">
              <a:rPr lang="en-US" smtClean="0"/>
              <a:t>10/13/2023</a:t>
            </a:fld>
            <a:endParaRPr lang="en-US" dirty="0"/>
          </a:p>
        </p:txBody>
      </p:sp>
      <p:sp>
        <p:nvSpPr>
          <p:cNvPr id="3" name="Footer Placeholder 2">
            <a:extLst>
              <a:ext uri="{FF2B5EF4-FFF2-40B4-BE49-F238E27FC236}">
                <a16:creationId xmlns:a16="http://schemas.microsoft.com/office/drawing/2014/main" id="{E727EA43-1AAF-8A4E-8BD8-640013690D3C}"/>
              </a:ext>
            </a:extLst>
          </p:cNvPr>
          <p:cNvSpPr>
            <a:spLocks noGrp="1"/>
          </p:cNvSpPr>
          <p:nvPr>
            <p:ph type="ftr" sz="quarter" idx="18"/>
          </p:nvPr>
        </p:nvSpPr>
        <p:spPr/>
        <p:txBody>
          <a:bodyPr/>
          <a:lstStyle/>
          <a:p>
            <a:r>
              <a:rPr lang="en-US"/>
              <a:t>Charter Impact  |  City Charter Schools  |  Red Hook  |  Capital Partners</a:t>
            </a:r>
            <a:endParaRPr lang="en-US" dirty="0"/>
          </a:p>
        </p:txBody>
      </p:sp>
      <p:sp>
        <p:nvSpPr>
          <p:cNvPr id="4" name="Slide Number Placeholder 3">
            <a:extLst>
              <a:ext uri="{FF2B5EF4-FFF2-40B4-BE49-F238E27FC236}">
                <a16:creationId xmlns:a16="http://schemas.microsoft.com/office/drawing/2014/main" id="{453B2E4C-3C31-F442-8E11-B77D8E5BAA89}"/>
              </a:ext>
            </a:extLst>
          </p:cNvPr>
          <p:cNvSpPr>
            <a:spLocks noGrp="1"/>
          </p:cNvSpPr>
          <p:nvPr>
            <p:ph type="sldNum" sz="quarter" idx="19"/>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139631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w We Do It (2)">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345107A-8516-DE49-892E-C07C26625ECF}"/>
              </a:ext>
            </a:extLst>
          </p:cNvPr>
          <p:cNvSpPr>
            <a:spLocks noGrp="1"/>
          </p:cNvSpPr>
          <p:nvPr>
            <p:ph type="body" sz="quarter" idx="15" hasCustomPrompt="1"/>
          </p:nvPr>
        </p:nvSpPr>
        <p:spPr>
          <a:xfrm>
            <a:off x="469900" y="2211388"/>
            <a:ext cx="6434138" cy="3763962"/>
          </a:xfrm>
        </p:spPr>
        <p:txBody>
          <a:bodyPr/>
          <a:lstStyle>
            <a:lvl1pPr>
              <a:defRPr/>
            </a:lvl1pPr>
          </a:lstStyle>
          <a:p>
            <a:pPr lvl="0"/>
            <a:r>
              <a:rPr lang="en-US" dirty="0"/>
              <a:t>Enter large bullet list</a:t>
            </a:r>
          </a:p>
        </p:txBody>
      </p:sp>
      <p:sp>
        <p:nvSpPr>
          <p:cNvPr id="11" name="Content Placeholder 6">
            <a:extLst>
              <a:ext uri="{FF2B5EF4-FFF2-40B4-BE49-F238E27FC236}">
                <a16:creationId xmlns:a16="http://schemas.microsoft.com/office/drawing/2014/main" id="{AD61DEC0-26C1-2449-A4B8-CAE6473A6712}"/>
              </a:ext>
            </a:extLst>
          </p:cNvPr>
          <p:cNvSpPr>
            <a:spLocks noGrp="1"/>
          </p:cNvSpPr>
          <p:nvPr>
            <p:ph sz="quarter" idx="13" hasCustomPrompt="1"/>
          </p:nvPr>
        </p:nvSpPr>
        <p:spPr>
          <a:xfrm>
            <a:off x="6956334" y="656467"/>
            <a:ext cx="1763712" cy="1304925"/>
          </a:xfrm>
          <a:prstGeom prst="rect">
            <a:avLst/>
          </a:prstGeom>
        </p:spPr>
        <p:txBody>
          <a:bodyPr/>
          <a:lstStyle>
            <a:lvl1pPr marL="0" indent="0">
              <a:buNone/>
              <a:defRPr sz="800">
                <a:solidFill>
                  <a:srgbClr val="C4C4C4"/>
                </a:solidFill>
              </a:defRPr>
            </a:lvl1pPr>
          </a:lstStyle>
          <a:p>
            <a:pPr lvl="0"/>
            <a:r>
              <a:rPr lang="en-US" dirty="0"/>
              <a:t>Click icon to add logo</a:t>
            </a:r>
          </a:p>
        </p:txBody>
      </p:sp>
      <p:sp>
        <p:nvSpPr>
          <p:cNvPr id="16" name="Title Placeholder 1">
            <a:extLst>
              <a:ext uri="{FF2B5EF4-FFF2-40B4-BE49-F238E27FC236}">
                <a16:creationId xmlns:a16="http://schemas.microsoft.com/office/drawing/2014/main" id="{1CB479EC-3E22-F94C-BF98-ABB2F41C2034}"/>
              </a:ext>
            </a:extLst>
          </p:cNvPr>
          <p:cNvSpPr>
            <a:spLocks noGrp="1"/>
          </p:cNvSpPr>
          <p:nvPr>
            <p:ph type="title" hasCustomPrompt="1"/>
          </p:nvPr>
        </p:nvSpPr>
        <p:spPr>
          <a:xfrm>
            <a:off x="470172" y="667688"/>
            <a:ext cx="6317254" cy="966845"/>
          </a:xfrm>
          <a:prstGeom prst="rect">
            <a:avLst/>
          </a:prstGeom>
        </p:spPr>
        <p:txBody>
          <a:bodyPr vert="horz" lIns="0" tIns="0" rIns="0" bIns="0" rtlCol="0" anchor="t">
            <a:normAutofit/>
          </a:bodyPr>
          <a:lstStyle>
            <a:lvl1pPr>
              <a:defRPr/>
            </a:lvl1pPr>
          </a:lstStyle>
          <a:p>
            <a:r>
              <a:rPr lang="en-US" dirty="0"/>
              <a:t>Header</a:t>
            </a:r>
          </a:p>
        </p:txBody>
      </p:sp>
      <p:sp>
        <p:nvSpPr>
          <p:cNvPr id="2" name="Date Placeholder 1">
            <a:extLst>
              <a:ext uri="{FF2B5EF4-FFF2-40B4-BE49-F238E27FC236}">
                <a16:creationId xmlns:a16="http://schemas.microsoft.com/office/drawing/2014/main" id="{1C98C34C-B745-7F4F-908C-7DD63B27E34D}"/>
              </a:ext>
            </a:extLst>
          </p:cNvPr>
          <p:cNvSpPr>
            <a:spLocks noGrp="1"/>
          </p:cNvSpPr>
          <p:nvPr>
            <p:ph type="dt" sz="half" idx="16"/>
          </p:nvPr>
        </p:nvSpPr>
        <p:spPr/>
        <p:txBody>
          <a:bodyPr/>
          <a:lstStyle/>
          <a:p>
            <a:fld id="{91A87C94-D02D-4C02-98D4-0DBD8EDD073C}" type="datetime1">
              <a:rPr lang="en-US" smtClean="0"/>
              <a:t>10/13/2023</a:t>
            </a:fld>
            <a:endParaRPr lang="en-US" dirty="0"/>
          </a:p>
        </p:txBody>
      </p:sp>
      <p:sp>
        <p:nvSpPr>
          <p:cNvPr id="3" name="Footer Placeholder 2">
            <a:extLst>
              <a:ext uri="{FF2B5EF4-FFF2-40B4-BE49-F238E27FC236}">
                <a16:creationId xmlns:a16="http://schemas.microsoft.com/office/drawing/2014/main" id="{3C345563-B449-B64F-80A8-583B3BACAFB0}"/>
              </a:ext>
            </a:extLst>
          </p:cNvPr>
          <p:cNvSpPr>
            <a:spLocks noGrp="1"/>
          </p:cNvSpPr>
          <p:nvPr>
            <p:ph type="ftr" sz="quarter" idx="17"/>
          </p:nvPr>
        </p:nvSpPr>
        <p:spPr/>
        <p:txBody>
          <a:bodyPr/>
          <a:lstStyle/>
          <a:p>
            <a:r>
              <a:rPr lang="en-US"/>
              <a:t>Charter Impact  |  City Charter Schools  |  Red Hook  |  Capital Partners</a:t>
            </a:r>
            <a:endParaRPr lang="en-US" dirty="0"/>
          </a:p>
        </p:txBody>
      </p:sp>
      <p:sp>
        <p:nvSpPr>
          <p:cNvPr id="4" name="Slide Number Placeholder 3">
            <a:extLst>
              <a:ext uri="{FF2B5EF4-FFF2-40B4-BE49-F238E27FC236}">
                <a16:creationId xmlns:a16="http://schemas.microsoft.com/office/drawing/2014/main" id="{8CE28E7E-7838-B04A-90EC-F93CBE2EF037}"/>
              </a:ext>
            </a:extLst>
          </p:cNvPr>
          <p:cNvSpPr>
            <a:spLocks noGrp="1"/>
          </p:cNvSpPr>
          <p:nvPr>
            <p:ph type="sldNum" sz="quarter" idx="18"/>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3771432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w We Do I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49516E-8936-584F-AAC6-5E78E8B8D7F1}"/>
              </a:ext>
            </a:extLst>
          </p:cNvPr>
          <p:cNvPicPr>
            <a:picLocks noChangeAspect="1"/>
          </p:cNvPicPr>
          <p:nvPr userDrawn="1"/>
        </p:nvPicPr>
        <p:blipFill>
          <a:blip r:embed="rId2"/>
          <a:stretch>
            <a:fillRect/>
          </a:stretch>
        </p:blipFill>
        <p:spPr>
          <a:xfrm>
            <a:off x="-26292" y="-38986"/>
            <a:ext cx="9196585" cy="6935972"/>
          </a:xfrm>
          <a:prstGeom prst="rect">
            <a:avLst/>
          </a:prstGeom>
        </p:spPr>
      </p:pic>
      <p:sp>
        <p:nvSpPr>
          <p:cNvPr id="6" name="Text Placeholder 5">
            <a:extLst>
              <a:ext uri="{FF2B5EF4-FFF2-40B4-BE49-F238E27FC236}">
                <a16:creationId xmlns:a16="http://schemas.microsoft.com/office/drawing/2014/main" id="{CD53F3A4-24A9-EA44-9BE7-EC7F7B3CCBD0}"/>
              </a:ext>
            </a:extLst>
          </p:cNvPr>
          <p:cNvSpPr>
            <a:spLocks noGrp="1"/>
          </p:cNvSpPr>
          <p:nvPr>
            <p:ph type="body" sz="quarter" idx="13" hasCustomPrompt="1"/>
          </p:nvPr>
        </p:nvSpPr>
        <p:spPr>
          <a:xfrm>
            <a:off x="470172" y="2052817"/>
            <a:ext cx="7527925" cy="4103687"/>
          </a:xfrm>
        </p:spPr>
        <p:txBody>
          <a:bodyPr lIns="0" tIns="0" rIns="0" bIns="0"/>
          <a:lstStyle>
            <a:lvl1pPr marL="0" indent="0">
              <a:lnSpc>
                <a:spcPts val="3100"/>
              </a:lnSpc>
              <a:buFontTx/>
              <a:buNone/>
              <a:defRPr/>
            </a:lvl1pPr>
          </a:lstStyle>
          <a:p>
            <a:r>
              <a:rPr lang="en-US" altLang="en-US" sz="2400" dirty="0">
                <a:solidFill>
                  <a:srgbClr val="C4C4C4"/>
                </a:solidFill>
              </a:rPr>
              <a:t>Large Pull Quote</a:t>
            </a:r>
            <a:endParaRPr lang="en-US" dirty="0">
              <a:solidFill>
                <a:srgbClr val="C4C4C4"/>
              </a:solidFill>
            </a:endParaRPr>
          </a:p>
        </p:txBody>
      </p:sp>
      <p:sp>
        <p:nvSpPr>
          <p:cNvPr id="7" name="Date Placeholder 6">
            <a:extLst>
              <a:ext uri="{FF2B5EF4-FFF2-40B4-BE49-F238E27FC236}">
                <a16:creationId xmlns:a16="http://schemas.microsoft.com/office/drawing/2014/main" id="{C15833AC-2B0A-F840-9830-B467CB4D6CDE}"/>
              </a:ext>
            </a:extLst>
          </p:cNvPr>
          <p:cNvSpPr>
            <a:spLocks noGrp="1"/>
          </p:cNvSpPr>
          <p:nvPr>
            <p:ph type="dt" sz="half" idx="14"/>
          </p:nvPr>
        </p:nvSpPr>
        <p:spPr>
          <a:xfrm>
            <a:off x="7584142" y="6675092"/>
            <a:ext cx="931208" cy="185420"/>
          </a:xfrm>
        </p:spPr>
        <p:txBody>
          <a:bodyPr/>
          <a:lstStyle>
            <a:lvl1pPr algn="r">
              <a:defRPr sz="900"/>
            </a:lvl1pPr>
          </a:lstStyle>
          <a:p>
            <a:fld id="{44B44691-E0DD-445E-8EE3-5AC68888E3F5}" type="datetime1">
              <a:rPr lang="en-US" smtClean="0"/>
              <a:t>10/13/2023</a:t>
            </a:fld>
            <a:endParaRPr lang="en-US" dirty="0"/>
          </a:p>
        </p:txBody>
      </p:sp>
      <p:sp>
        <p:nvSpPr>
          <p:cNvPr id="11" name="Footer Placeholder 10">
            <a:extLst>
              <a:ext uri="{FF2B5EF4-FFF2-40B4-BE49-F238E27FC236}">
                <a16:creationId xmlns:a16="http://schemas.microsoft.com/office/drawing/2014/main" id="{F22E9F60-7C85-114F-BD91-E9D53A182FAA}"/>
              </a:ext>
            </a:extLst>
          </p:cNvPr>
          <p:cNvSpPr>
            <a:spLocks noGrp="1"/>
          </p:cNvSpPr>
          <p:nvPr>
            <p:ph type="ftr" sz="quarter" idx="15"/>
          </p:nvPr>
        </p:nvSpPr>
        <p:spPr>
          <a:xfrm>
            <a:off x="114230" y="6675092"/>
            <a:ext cx="6831769" cy="185420"/>
          </a:xfrm>
        </p:spPr>
        <p:txBody>
          <a:bodyPr/>
          <a:lstStyle>
            <a:lvl1pPr algn="l">
              <a:defRPr sz="900"/>
            </a:lvl1pPr>
          </a:lstStyle>
          <a:p>
            <a:r>
              <a:rPr lang="en-US"/>
              <a:t>Charter Impact  |  City Charter Schools  |  Red Hook  |  Capital Partners</a:t>
            </a:r>
            <a:endParaRPr lang="en-US" dirty="0"/>
          </a:p>
        </p:txBody>
      </p:sp>
      <p:sp>
        <p:nvSpPr>
          <p:cNvPr id="12" name="Slide Number Placeholder 11">
            <a:extLst>
              <a:ext uri="{FF2B5EF4-FFF2-40B4-BE49-F238E27FC236}">
                <a16:creationId xmlns:a16="http://schemas.microsoft.com/office/drawing/2014/main" id="{A50644EC-6078-C142-A1AA-41081F4711FA}"/>
              </a:ext>
            </a:extLst>
          </p:cNvPr>
          <p:cNvSpPr>
            <a:spLocks noGrp="1"/>
          </p:cNvSpPr>
          <p:nvPr>
            <p:ph type="sldNum" sz="quarter" idx="16"/>
          </p:nvPr>
        </p:nvSpPr>
        <p:spPr>
          <a:xfrm>
            <a:off x="8515350" y="6675092"/>
            <a:ext cx="487549" cy="185420"/>
          </a:xfrm>
        </p:spPr>
        <p:txBody>
          <a:bodyPr/>
          <a:lstStyle>
            <a:lvl1pPr>
              <a:defRPr sz="900"/>
            </a:lvl1pPr>
          </a:lstStyle>
          <a:p>
            <a:fld id="{35F6F342-923F-F947-AB68-DF4515FC8525}" type="slidenum">
              <a:rPr lang="en-US" smtClean="0"/>
              <a:pPr/>
              <a:t>‹#›</a:t>
            </a:fld>
            <a:endParaRPr lang="en-US" dirty="0"/>
          </a:p>
        </p:txBody>
      </p:sp>
      <p:sp>
        <p:nvSpPr>
          <p:cNvPr id="9" name="Title Placeholder 1">
            <a:extLst>
              <a:ext uri="{FF2B5EF4-FFF2-40B4-BE49-F238E27FC236}">
                <a16:creationId xmlns:a16="http://schemas.microsoft.com/office/drawing/2014/main" id="{0D685126-4F9B-404F-A0A7-BAE75F75ACD4}"/>
              </a:ext>
            </a:extLst>
          </p:cNvPr>
          <p:cNvSpPr txBox="1">
            <a:spLocks/>
          </p:cNvSpPr>
          <p:nvPr userDrawn="1"/>
        </p:nvSpPr>
        <p:spPr>
          <a:xfrm>
            <a:off x="470172" y="688725"/>
            <a:ext cx="5949039" cy="845504"/>
          </a:xfrm>
          <a:prstGeom prst="rect">
            <a:avLst/>
          </a:prstGeom>
        </p:spPr>
        <p:txBody>
          <a:bodyPr vert="horz" lIns="0" tIns="0" rIns="0" bIns="0" rtlCol="0" anchor="t">
            <a:normAutofit/>
          </a:bodyPr>
          <a:lstStyle>
            <a:lvl1pPr algn="l" defTabSz="914400" rtl="0" eaLnBrk="1" latinLnBrk="0" hangingPunct="1">
              <a:lnSpc>
                <a:spcPts val="4200"/>
              </a:lnSpc>
              <a:spcBef>
                <a:spcPct val="0"/>
              </a:spcBef>
              <a:buNone/>
              <a:defRPr sz="3600" b="0" i="0" kern="1200" spc="0" baseline="0">
                <a:solidFill>
                  <a:schemeClr val="tx1"/>
                </a:solidFill>
                <a:latin typeface="Ringside Regular Office Regular"/>
                <a:ea typeface="+mj-ea"/>
                <a:cs typeface="+mj-cs"/>
              </a:defRPr>
            </a:lvl1pPr>
          </a:lstStyle>
          <a:p>
            <a:r>
              <a:rPr lang="en-US" dirty="0">
                <a:solidFill>
                  <a:schemeClr val="bg1"/>
                </a:solidFill>
              </a:rPr>
              <a:t>How We Do It</a:t>
            </a:r>
          </a:p>
        </p:txBody>
      </p:sp>
    </p:spTree>
    <p:extLst>
      <p:ext uri="{BB962C8B-B14F-4D97-AF65-F5344CB8AC3E}">
        <p14:creationId xmlns:p14="http://schemas.microsoft.com/office/powerpoint/2010/main" val="389122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at We Do (2) w/ text blocks">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A473429-6CF0-6046-9D07-84E3BC206BE6}"/>
              </a:ext>
            </a:extLst>
          </p:cNvPr>
          <p:cNvSpPr>
            <a:spLocks noGrp="1"/>
          </p:cNvSpPr>
          <p:nvPr>
            <p:ph sz="quarter" idx="13" hasCustomPrompt="1"/>
          </p:nvPr>
        </p:nvSpPr>
        <p:spPr>
          <a:xfrm>
            <a:off x="6956334" y="696106"/>
            <a:ext cx="1763712" cy="1304925"/>
          </a:xfrm>
          <a:prstGeom prst="rect">
            <a:avLst/>
          </a:prstGeom>
        </p:spPr>
        <p:txBody>
          <a:bodyPr/>
          <a:lstStyle>
            <a:lvl1pPr marL="0" indent="0">
              <a:buNone/>
              <a:defRPr sz="800">
                <a:solidFill>
                  <a:srgbClr val="C4C4C4"/>
                </a:solidFill>
              </a:defRPr>
            </a:lvl1pPr>
          </a:lstStyle>
          <a:p>
            <a:pPr lvl="0"/>
            <a:r>
              <a:rPr lang="en-US" dirty="0"/>
              <a:t>Click icon to add logo</a:t>
            </a:r>
          </a:p>
        </p:txBody>
      </p:sp>
      <p:sp>
        <p:nvSpPr>
          <p:cNvPr id="32" name="Text Placeholder 30">
            <a:extLst>
              <a:ext uri="{FF2B5EF4-FFF2-40B4-BE49-F238E27FC236}">
                <a16:creationId xmlns:a16="http://schemas.microsoft.com/office/drawing/2014/main" id="{C6D1F0D0-8985-614A-9CC9-EA993E6DB79A}"/>
              </a:ext>
            </a:extLst>
          </p:cNvPr>
          <p:cNvSpPr>
            <a:spLocks noGrp="1"/>
          </p:cNvSpPr>
          <p:nvPr>
            <p:ph type="body" sz="quarter" idx="19" hasCustomPrompt="1"/>
          </p:nvPr>
        </p:nvSpPr>
        <p:spPr>
          <a:xfrm>
            <a:off x="469900" y="2186803"/>
            <a:ext cx="2382837" cy="715963"/>
          </a:xfrm>
        </p:spPr>
        <p:txBody>
          <a:bodyPr lIns="0" tIns="0" rIns="0" bIns="0" anchor="ctr">
            <a:noAutofit/>
          </a:bodyPr>
          <a:lstStyle>
            <a:lvl1pPr marL="0" indent="0" algn="ctr">
              <a:lnSpc>
                <a:spcPts val="2000"/>
              </a:lnSpc>
              <a:spcBef>
                <a:spcPts val="0"/>
              </a:spcBef>
              <a:buNone/>
              <a:defRPr sz="1600" b="1" cap="all" baseline="0">
                <a:solidFill>
                  <a:srgbClr val="7DB03D"/>
                </a:solidFill>
              </a:defRPr>
            </a:lvl1pPr>
            <a:lvl2pPr marL="457200" indent="0">
              <a:buNone/>
              <a:defRPr sz="1100">
                <a:solidFill>
                  <a:srgbClr val="7DB03D"/>
                </a:solidFill>
              </a:defRPr>
            </a:lvl2pPr>
            <a:lvl3pPr marL="914400" indent="0">
              <a:buNone/>
              <a:defRPr sz="1100">
                <a:solidFill>
                  <a:srgbClr val="7DB03D"/>
                </a:solidFill>
              </a:defRPr>
            </a:lvl3pPr>
            <a:lvl4pPr marL="1371600" indent="0">
              <a:buNone/>
              <a:defRPr sz="1100">
                <a:solidFill>
                  <a:srgbClr val="7DB03D"/>
                </a:solidFill>
              </a:defRPr>
            </a:lvl4pPr>
            <a:lvl5pPr marL="1828800" indent="0">
              <a:buNone/>
              <a:defRPr sz="1100">
                <a:solidFill>
                  <a:srgbClr val="7DB03D"/>
                </a:solidFill>
              </a:defRPr>
            </a:lvl5pPr>
          </a:lstStyle>
          <a:p>
            <a:pPr lvl="0"/>
            <a:r>
              <a:rPr lang="en-US" dirty="0"/>
              <a:t>TEXT</a:t>
            </a:r>
          </a:p>
        </p:txBody>
      </p:sp>
      <p:sp>
        <p:nvSpPr>
          <p:cNvPr id="40" name="Text Placeholder 8">
            <a:extLst>
              <a:ext uri="{FF2B5EF4-FFF2-40B4-BE49-F238E27FC236}">
                <a16:creationId xmlns:a16="http://schemas.microsoft.com/office/drawing/2014/main" id="{6950B308-191A-7C4A-B48E-F575444D62EC}"/>
              </a:ext>
            </a:extLst>
          </p:cNvPr>
          <p:cNvSpPr>
            <a:spLocks noGrp="1"/>
          </p:cNvSpPr>
          <p:nvPr>
            <p:ph type="body" sz="quarter" idx="27" hasCustomPrompt="1"/>
          </p:nvPr>
        </p:nvSpPr>
        <p:spPr>
          <a:xfrm>
            <a:off x="469899" y="5487773"/>
            <a:ext cx="5760779" cy="767004"/>
          </a:xfrm>
          <a:prstGeom prst="rect">
            <a:avLst/>
          </a:prstGeom>
        </p:spPr>
        <p:txBody>
          <a:bodyPr lIns="0" tIns="0" rIns="0" bIns="0" anchor="t">
            <a:normAutofit/>
          </a:bodyPr>
          <a:lstStyle>
            <a:lvl1pPr marL="0" indent="0">
              <a:lnSpc>
                <a:spcPts val="2500"/>
              </a:lnSpc>
              <a:spcBef>
                <a:spcPts val="0"/>
              </a:spcBef>
              <a:buNone/>
              <a:defRPr sz="1800" i="0"/>
            </a:lvl1pPr>
          </a:lstStyle>
          <a:p>
            <a:pPr lvl="0"/>
            <a:r>
              <a:rPr lang="en-US" dirty="0"/>
              <a:t>Add text if needed</a:t>
            </a:r>
          </a:p>
        </p:txBody>
      </p:sp>
      <p:sp>
        <p:nvSpPr>
          <p:cNvPr id="3" name="Text Placeholder 2">
            <a:extLst>
              <a:ext uri="{FF2B5EF4-FFF2-40B4-BE49-F238E27FC236}">
                <a16:creationId xmlns:a16="http://schemas.microsoft.com/office/drawing/2014/main" id="{6AEB578A-B051-B842-92B1-EBA339479C42}"/>
              </a:ext>
            </a:extLst>
          </p:cNvPr>
          <p:cNvSpPr>
            <a:spLocks noGrp="1"/>
          </p:cNvSpPr>
          <p:nvPr>
            <p:ph type="body" sz="quarter" idx="31" hasCustomPrompt="1"/>
          </p:nvPr>
        </p:nvSpPr>
        <p:spPr>
          <a:xfrm>
            <a:off x="469900" y="1347788"/>
            <a:ext cx="5761038" cy="523970"/>
          </a:xfrm>
        </p:spPr>
        <p:txBody>
          <a:bodyPr lIns="0" tIns="0" rIns="0" bIns="0">
            <a:normAutofit/>
          </a:bodyPr>
          <a:lstStyle>
            <a:lvl1pPr marL="0" indent="0">
              <a:lnSpc>
                <a:spcPts val="2400"/>
              </a:lnSpc>
              <a:spcBef>
                <a:spcPts val="0"/>
              </a:spcBef>
              <a:buFontTx/>
              <a:buNone/>
              <a:defRPr sz="2000" b="0"/>
            </a:lvl1pPr>
          </a:lstStyle>
          <a:p>
            <a:pPr lvl="0"/>
            <a:r>
              <a:rPr lang="en-US" dirty="0"/>
              <a:t>Sub head</a:t>
            </a:r>
          </a:p>
        </p:txBody>
      </p:sp>
      <p:sp>
        <p:nvSpPr>
          <p:cNvPr id="21" name="Text Placeholder 30">
            <a:extLst>
              <a:ext uri="{FF2B5EF4-FFF2-40B4-BE49-F238E27FC236}">
                <a16:creationId xmlns:a16="http://schemas.microsoft.com/office/drawing/2014/main" id="{28BEA283-884A-9046-97F8-D2248F3643DB}"/>
              </a:ext>
            </a:extLst>
          </p:cNvPr>
          <p:cNvSpPr>
            <a:spLocks noGrp="1"/>
          </p:cNvSpPr>
          <p:nvPr>
            <p:ph type="body" sz="quarter" idx="32" hasCustomPrompt="1"/>
          </p:nvPr>
        </p:nvSpPr>
        <p:spPr>
          <a:xfrm>
            <a:off x="3198923" y="2195828"/>
            <a:ext cx="2382837" cy="715963"/>
          </a:xfrm>
        </p:spPr>
        <p:txBody>
          <a:bodyPr lIns="0" tIns="0" rIns="0" bIns="0" anchor="ctr">
            <a:noAutofit/>
          </a:bodyPr>
          <a:lstStyle>
            <a:lvl1pPr marL="0" indent="0" algn="ctr">
              <a:lnSpc>
                <a:spcPts val="2000"/>
              </a:lnSpc>
              <a:spcBef>
                <a:spcPts val="0"/>
              </a:spcBef>
              <a:buNone/>
              <a:defRPr sz="1600" b="1" cap="all" baseline="0">
                <a:solidFill>
                  <a:srgbClr val="7DB03D"/>
                </a:solidFill>
              </a:defRPr>
            </a:lvl1pPr>
            <a:lvl2pPr marL="457200" indent="0">
              <a:buNone/>
              <a:defRPr sz="1100">
                <a:solidFill>
                  <a:srgbClr val="7DB03D"/>
                </a:solidFill>
              </a:defRPr>
            </a:lvl2pPr>
            <a:lvl3pPr marL="914400" indent="0">
              <a:buNone/>
              <a:defRPr sz="1100">
                <a:solidFill>
                  <a:srgbClr val="7DB03D"/>
                </a:solidFill>
              </a:defRPr>
            </a:lvl3pPr>
            <a:lvl4pPr marL="1371600" indent="0">
              <a:buNone/>
              <a:defRPr sz="1100">
                <a:solidFill>
                  <a:srgbClr val="7DB03D"/>
                </a:solidFill>
              </a:defRPr>
            </a:lvl4pPr>
            <a:lvl5pPr marL="1828800" indent="0">
              <a:buNone/>
              <a:defRPr sz="1100">
                <a:solidFill>
                  <a:srgbClr val="7DB03D"/>
                </a:solidFill>
              </a:defRPr>
            </a:lvl5pPr>
          </a:lstStyle>
          <a:p>
            <a:pPr lvl="0"/>
            <a:r>
              <a:rPr lang="en-US" dirty="0"/>
              <a:t>TEXT</a:t>
            </a:r>
          </a:p>
        </p:txBody>
      </p:sp>
      <p:sp>
        <p:nvSpPr>
          <p:cNvPr id="23" name="Text Placeholder 30">
            <a:extLst>
              <a:ext uri="{FF2B5EF4-FFF2-40B4-BE49-F238E27FC236}">
                <a16:creationId xmlns:a16="http://schemas.microsoft.com/office/drawing/2014/main" id="{BC29DB71-A873-BA46-ABE0-19E40183565F}"/>
              </a:ext>
            </a:extLst>
          </p:cNvPr>
          <p:cNvSpPr>
            <a:spLocks noGrp="1"/>
          </p:cNvSpPr>
          <p:nvPr>
            <p:ph type="body" sz="quarter" idx="33" hasCustomPrompt="1"/>
          </p:nvPr>
        </p:nvSpPr>
        <p:spPr>
          <a:xfrm>
            <a:off x="5927945" y="2187043"/>
            <a:ext cx="2382837" cy="715963"/>
          </a:xfrm>
        </p:spPr>
        <p:txBody>
          <a:bodyPr lIns="0" tIns="0" rIns="0" bIns="0" anchor="ctr">
            <a:noAutofit/>
          </a:bodyPr>
          <a:lstStyle>
            <a:lvl1pPr marL="0" indent="0" algn="ctr">
              <a:lnSpc>
                <a:spcPts val="2000"/>
              </a:lnSpc>
              <a:spcBef>
                <a:spcPts val="0"/>
              </a:spcBef>
              <a:buNone/>
              <a:defRPr sz="1600" b="1" cap="all" baseline="0">
                <a:solidFill>
                  <a:srgbClr val="7DB03D"/>
                </a:solidFill>
              </a:defRPr>
            </a:lvl1pPr>
            <a:lvl2pPr marL="457200" indent="0">
              <a:buNone/>
              <a:defRPr sz="1100">
                <a:solidFill>
                  <a:srgbClr val="7DB03D"/>
                </a:solidFill>
              </a:defRPr>
            </a:lvl2pPr>
            <a:lvl3pPr marL="914400" indent="0">
              <a:buNone/>
              <a:defRPr sz="1100">
                <a:solidFill>
                  <a:srgbClr val="7DB03D"/>
                </a:solidFill>
              </a:defRPr>
            </a:lvl3pPr>
            <a:lvl4pPr marL="1371600" indent="0">
              <a:buNone/>
              <a:defRPr sz="1100">
                <a:solidFill>
                  <a:srgbClr val="7DB03D"/>
                </a:solidFill>
              </a:defRPr>
            </a:lvl4pPr>
            <a:lvl5pPr marL="1828800" indent="0">
              <a:buNone/>
              <a:defRPr sz="1100">
                <a:solidFill>
                  <a:srgbClr val="7DB03D"/>
                </a:solidFill>
              </a:defRPr>
            </a:lvl5pPr>
          </a:lstStyle>
          <a:p>
            <a:pPr lvl="0"/>
            <a:r>
              <a:rPr lang="en-US" dirty="0"/>
              <a:t>TEXT</a:t>
            </a:r>
          </a:p>
        </p:txBody>
      </p:sp>
      <p:sp>
        <p:nvSpPr>
          <p:cNvPr id="27" name="Text Placeholder 30">
            <a:extLst>
              <a:ext uri="{FF2B5EF4-FFF2-40B4-BE49-F238E27FC236}">
                <a16:creationId xmlns:a16="http://schemas.microsoft.com/office/drawing/2014/main" id="{ED1A7D47-11B5-E24E-95EB-94E2775128BC}"/>
              </a:ext>
            </a:extLst>
          </p:cNvPr>
          <p:cNvSpPr>
            <a:spLocks noGrp="1"/>
          </p:cNvSpPr>
          <p:nvPr>
            <p:ph type="body" sz="quarter" idx="34" hasCustomPrompt="1"/>
          </p:nvPr>
        </p:nvSpPr>
        <p:spPr>
          <a:xfrm>
            <a:off x="476037" y="3266900"/>
            <a:ext cx="2382837" cy="715963"/>
          </a:xfrm>
        </p:spPr>
        <p:txBody>
          <a:bodyPr lIns="0" tIns="0" rIns="0" bIns="0" anchor="ctr">
            <a:noAutofit/>
          </a:bodyPr>
          <a:lstStyle>
            <a:lvl1pPr marL="0" indent="0" algn="ctr">
              <a:lnSpc>
                <a:spcPts val="2000"/>
              </a:lnSpc>
              <a:spcBef>
                <a:spcPts val="0"/>
              </a:spcBef>
              <a:buNone/>
              <a:defRPr sz="1600" b="1" cap="all" baseline="0">
                <a:solidFill>
                  <a:srgbClr val="7DB03D"/>
                </a:solidFill>
              </a:defRPr>
            </a:lvl1pPr>
            <a:lvl2pPr marL="457200" indent="0">
              <a:buNone/>
              <a:defRPr sz="1100">
                <a:solidFill>
                  <a:srgbClr val="7DB03D"/>
                </a:solidFill>
              </a:defRPr>
            </a:lvl2pPr>
            <a:lvl3pPr marL="914400" indent="0">
              <a:buNone/>
              <a:defRPr sz="1100">
                <a:solidFill>
                  <a:srgbClr val="7DB03D"/>
                </a:solidFill>
              </a:defRPr>
            </a:lvl3pPr>
            <a:lvl4pPr marL="1371600" indent="0">
              <a:buNone/>
              <a:defRPr sz="1100">
                <a:solidFill>
                  <a:srgbClr val="7DB03D"/>
                </a:solidFill>
              </a:defRPr>
            </a:lvl4pPr>
            <a:lvl5pPr marL="1828800" indent="0">
              <a:buNone/>
              <a:defRPr sz="1100">
                <a:solidFill>
                  <a:srgbClr val="7DB03D"/>
                </a:solidFill>
              </a:defRPr>
            </a:lvl5pPr>
          </a:lstStyle>
          <a:p>
            <a:pPr lvl="0"/>
            <a:r>
              <a:rPr lang="en-US" dirty="0"/>
              <a:t>TEXT</a:t>
            </a:r>
          </a:p>
        </p:txBody>
      </p:sp>
      <p:sp>
        <p:nvSpPr>
          <p:cNvPr id="28" name="Text Placeholder 30">
            <a:extLst>
              <a:ext uri="{FF2B5EF4-FFF2-40B4-BE49-F238E27FC236}">
                <a16:creationId xmlns:a16="http://schemas.microsoft.com/office/drawing/2014/main" id="{936CD385-495E-6D42-8109-24C3639C321D}"/>
              </a:ext>
            </a:extLst>
          </p:cNvPr>
          <p:cNvSpPr>
            <a:spLocks noGrp="1"/>
          </p:cNvSpPr>
          <p:nvPr>
            <p:ph type="body" sz="quarter" idx="35" hasCustomPrompt="1"/>
          </p:nvPr>
        </p:nvSpPr>
        <p:spPr>
          <a:xfrm>
            <a:off x="3205060" y="3275925"/>
            <a:ext cx="2382837" cy="715963"/>
          </a:xfrm>
        </p:spPr>
        <p:txBody>
          <a:bodyPr lIns="0" tIns="0" rIns="0" bIns="0" anchor="ctr">
            <a:noAutofit/>
          </a:bodyPr>
          <a:lstStyle>
            <a:lvl1pPr marL="0" indent="0" algn="ctr">
              <a:lnSpc>
                <a:spcPts val="2000"/>
              </a:lnSpc>
              <a:spcBef>
                <a:spcPts val="0"/>
              </a:spcBef>
              <a:buNone/>
              <a:defRPr sz="1600" b="1" cap="all" baseline="0">
                <a:solidFill>
                  <a:srgbClr val="7DB03D"/>
                </a:solidFill>
              </a:defRPr>
            </a:lvl1pPr>
            <a:lvl2pPr marL="457200" indent="0">
              <a:buNone/>
              <a:defRPr sz="1100">
                <a:solidFill>
                  <a:srgbClr val="7DB03D"/>
                </a:solidFill>
              </a:defRPr>
            </a:lvl2pPr>
            <a:lvl3pPr marL="914400" indent="0">
              <a:buNone/>
              <a:defRPr sz="1100">
                <a:solidFill>
                  <a:srgbClr val="7DB03D"/>
                </a:solidFill>
              </a:defRPr>
            </a:lvl3pPr>
            <a:lvl4pPr marL="1371600" indent="0">
              <a:buNone/>
              <a:defRPr sz="1100">
                <a:solidFill>
                  <a:srgbClr val="7DB03D"/>
                </a:solidFill>
              </a:defRPr>
            </a:lvl4pPr>
            <a:lvl5pPr marL="1828800" indent="0">
              <a:buNone/>
              <a:defRPr sz="1100">
                <a:solidFill>
                  <a:srgbClr val="7DB03D"/>
                </a:solidFill>
              </a:defRPr>
            </a:lvl5pPr>
          </a:lstStyle>
          <a:p>
            <a:pPr lvl="0"/>
            <a:r>
              <a:rPr lang="en-US" dirty="0"/>
              <a:t>TEXT</a:t>
            </a:r>
          </a:p>
        </p:txBody>
      </p:sp>
      <p:sp>
        <p:nvSpPr>
          <p:cNvPr id="29" name="Text Placeholder 30">
            <a:extLst>
              <a:ext uri="{FF2B5EF4-FFF2-40B4-BE49-F238E27FC236}">
                <a16:creationId xmlns:a16="http://schemas.microsoft.com/office/drawing/2014/main" id="{56175056-4C43-B446-AA12-00CF44B86068}"/>
              </a:ext>
            </a:extLst>
          </p:cNvPr>
          <p:cNvSpPr>
            <a:spLocks noGrp="1"/>
          </p:cNvSpPr>
          <p:nvPr>
            <p:ph type="body" sz="quarter" idx="36" hasCustomPrompt="1"/>
          </p:nvPr>
        </p:nvSpPr>
        <p:spPr>
          <a:xfrm>
            <a:off x="5934082" y="3267140"/>
            <a:ext cx="2382837" cy="715963"/>
          </a:xfrm>
        </p:spPr>
        <p:txBody>
          <a:bodyPr lIns="0" tIns="0" rIns="0" bIns="0" anchor="ctr">
            <a:noAutofit/>
          </a:bodyPr>
          <a:lstStyle>
            <a:lvl1pPr marL="0" indent="0" algn="ctr">
              <a:lnSpc>
                <a:spcPts val="2000"/>
              </a:lnSpc>
              <a:spcBef>
                <a:spcPts val="0"/>
              </a:spcBef>
              <a:buNone/>
              <a:defRPr sz="1600" b="1" cap="all" baseline="0">
                <a:solidFill>
                  <a:srgbClr val="7DB03D"/>
                </a:solidFill>
              </a:defRPr>
            </a:lvl1pPr>
            <a:lvl2pPr marL="457200" indent="0">
              <a:buNone/>
              <a:defRPr sz="1100">
                <a:solidFill>
                  <a:srgbClr val="7DB03D"/>
                </a:solidFill>
              </a:defRPr>
            </a:lvl2pPr>
            <a:lvl3pPr marL="914400" indent="0">
              <a:buNone/>
              <a:defRPr sz="1100">
                <a:solidFill>
                  <a:srgbClr val="7DB03D"/>
                </a:solidFill>
              </a:defRPr>
            </a:lvl3pPr>
            <a:lvl4pPr marL="1371600" indent="0">
              <a:buNone/>
              <a:defRPr sz="1100">
                <a:solidFill>
                  <a:srgbClr val="7DB03D"/>
                </a:solidFill>
              </a:defRPr>
            </a:lvl4pPr>
            <a:lvl5pPr marL="1828800" indent="0">
              <a:buNone/>
              <a:defRPr sz="1100">
                <a:solidFill>
                  <a:srgbClr val="7DB03D"/>
                </a:solidFill>
              </a:defRPr>
            </a:lvl5pPr>
          </a:lstStyle>
          <a:p>
            <a:pPr lvl="0"/>
            <a:r>
              <a:rPr lang="en-US" dirty="0"/>
              <a:t>TEXT</a:t>
            </a:r>
          </a:p>
        </p:txBody>
      </p:sp>
      <p:sp>
        <p:nvSpPr>
          <p:cNvPr id="49" name="Text Placeholder 30">
            <a:extLst>
              <a:ext uri="{FF2B5EF4-FFF2-40B4-BE49-F238E27FC236}">
                <a16:creationId xmlns:a16="http://schemas.microsoft.com/office/drawing/2014/main" id="{E19CFD80-161C-F447-A68D-058433EE5C02}"/>
              </a:ext>
            </a:extLst>
          </p:cNvPr>
          <p:cNvSpPr>
            <a:spLocks noGrp="1"/>
          </p:cNvSpPr>
          <p:nvPr>
            <p:ph type="body" sz="quarter" idx="37" hasCustomPrompt="1"/>
          </p:nvPr>
        </p:nvSpPr>
        <p:spPr>
          <a:xfrm>
            <a:off x="469900" y="4359937"/>
            <a:ext cx="2382837" cy="715963"/>
          </a:xfrm>
        </p:spPr>
        <p:txBody>
          <a:bodyPr lIns="0" tIns="0" rIns="0" bIns="0" anchor="ctr">
            <a:noAutofit/>
          </a:bodyPr>
          <a:lstStyle>
            <a:lvl1pPr marL="0" indent="0" algn="ctr">
              <a:lnSpc>
                <a:spcPts val="2000"/>
              </a:lnSpc>
              <a:spcBef>
                <a:spcPts val="0"/>
              </a:spcBef>
              <a:buNone/>
              <a:defRPr sz="1600" b="1" cap="all" baseline="0">
                <a:solidFill>
                  <a:srgbClr val="7DB03D"/>
                </a:solidFill>
              </a:defRPr>
            </a:lvl1pPr>
            <a:lvl2pPr marL="457200" indent="0">
              <a:buNone/>
              <a:defRPr sz="1100">
                <a:solidFill>
                  <a:srgbClr val="7DB03D"/>
                </a:solidFill>
              </a:defRPr>
            </a:lvl2pPr>
            <a:lvl3pPr marL="914400" indent="0">
              <a:buNone/>
              <a:defRPr sz="1100">
                <a:solidFill>
                  <a:srgbClr val="7DB03D"/>
                </a:solidFill>
              </a:defRPr>
            </a:lvl3pPr>
            <a:lvl4pPr marL="1371600" indent="0">
              <a:buNone/>
              <a:defRPr sz="1100">
                <a:solidFill>
                  <a:srgbClr val="7DB03D"/>
                </a:solidFill>
              </a:defRPr>
            </a:lvl4pPr>
            <a:lvl5pPr marL="1828800" indent="0">
              <a:buNone/>
              <a:defRPr sz="1100">
                <a:solidFill>
                  <a:srgbClr val="7DB03D"/>
                </a:solidFill>
              </a:defRPr>
            </a:lvl5pPr>
          </a:lstStyle>
          <a:p>
            <a:pPr lvl="0"/>
            <a:r>
              <a:rPr lang="en-US" dirty="0"/>
              <a:t>TEXT</a:t>
            </a:r>
          </a:p>
        </p:txBody>
      </p:sp>
      <p:sp>
        <p:nvSpPr>
          <p:cNvPr id="50" name="Text Placeholder 30">
            <a:extLst>
              <a:ext uri="{FF2B5EF4-FFF2-40B4-BE49-F238E27FC236}">
                <a16:creationId xmlns:a16="http://schemas.microsoft.com/office/drawing/2014/main" id="{0D193064-B7BB-684F-8C83-86C822929EA0}"/>
              </a:ext>
            </a:extLst>
          </p:cNvPr>
          <p:cNvSpPr>
            <a:spLocks noGrp="1"/>
          </p:cNvSpPr>
          <p:nvPr>
            <p:ph type="body" sz="quarter" idx="38" hasCustomPrompt="1"/>
          </p:nvPr>
        </p:nvSpPr>
        <p:spPr>
          <a:xfrm>
            <a:off x="3198923" y="4368962"/>
            <a:ext cx="2382837" cy="715963"/>
          </a:xfrm>
        </p:spPr>
        <p:txBody>
          <a:bodyPr lIns="0" tIns="0" rIns="0" bIns="0" anchor="ctr">
            <a:noAutofit/>
          </a:bodyPr>
          <a:lstStyle>
            <a:lvl1pPr marL="0" indent="0" algn="ctr">
              <a:lnSpc>
                <a:spcPts val="2000"/>
              </a:lnSpc>
              <a:spcBef>
                <a:spcPts val="0"/>
              </a:spcBef>
              <a:buNone/>
              <a:defRPr sz="1600" b="1" cap="all" baseline="0">
                <a:solidFill>
                  <a:srgbClr val="7DB03D"/>
                </a:solidFill>
              </a:defRPr>
            </a:lvl1pPr>
            <a:lvl2pPr marL="457200" indent="0">
              <a:buNone/>
              <a:defRPr sz="1100">
                <a:solidFill>
                  <a:srgbClr val="7DB03D"/>
                </a:solidFill>
              </a:defRPr>
            </a:lvl2pPr>
            <a:lvl3pPr marL="914400" indent="0">
              <a:buNone/>
              <a:defRPr sz="1100">
                <a:solidFill>
                  <a:srgbClr val="7DB03D"/>
                </a:solidFill>
              </a:defRPr>
            </a:lvl3pPr>
            <a:lvl4pPr marL="1371600" indent="0">
              <a:buNone/>
              <a:defRPr sz="1100">
                <a:solidFill>
                  <a:srgbClr val="7DB03D"/>
                </a:solidFill>
              </a:defRPr>
            </a:lvl4pPr>
            <a:lvl5pPr marL="1828800" indent="0">
              <a:buNone/>
              <a:defRPr sz="1100">
                <a:solidFill>
                  <a:srgbClr val="7DB03D"/>
                </a:solidFill>
              </a:defRPr>
            </a:lvl5pPr>
          </a:lstStyle>
          <a:p>
            <a:pPr lvl="0"/>
            <a:r>
              <a:rPr lang="en-US" dirty="0"/>
              <a:t>TEXT</a:t>
            </a:r>
          </a:p>
        </p:txBody>
      </p:sp>
      <p:sp>
        <p:nvSpPr>
          <p:cNvPr id="51" name="Text Placeholder 30">
            <a:extLst>
              <a:ext uri="{FF2B5EF4-FFF2-40B4-BE49-F238E27FC236}">
                <a16:creationId xmlns:a16="http://schemas.microsoft.com/office/drawing/2014/main" id="{1FECF9DF-D732-5240-BCCB-145A737FC025}"/>
              </a:ext>
            </a:extLst>
          </p:cNvPr>
          <p:cNvSpPr>
            <a:spLocks noGrp="1"/>
          </p:cNvSpPr>
          <p:nvPr>
            <p:ph type="body" sz="quarter" idx="39" hasCustomPrompt="1"/>
          </p:nvPr>
        </p:nvSpPr>
        <p:spPr>
          <a:xfrm>
            <a:off x="5927945" y="4360177"/>
            <a:ext cx="2382837" cy="715963"/>
          </a:xfrm>
        </p:spPr>
        <p:txBody>
          <a:bodyPr lIns="0" tIns="0" rIns="0" bIns="0" anchor="ctr">
            <a:noAutofit/>
          </a:bodyPr>
          <a:lstStyle>
            <a:lvl1pPr marL="0" indent="0" algn="ctr">
              <a:lnSpc>
                <a:spcPts val="2000"/>
              </a:lnSpc>
              <a:spcBef>
                <a:spcPts val="0"/>
              </a:spcBef>
              <a:buNone/>
              <a:defRPr sz="1600" b="1" cap="all" baseline="0">
                <a:solidFill>
                  <a:srgbClr val="7DB03D"/>
                </a:solidFill>
              </a:defRPr>
            </a:lvl1pPr>
            <a:lvl2pPr marL="457200" indent="0">
              <a:buNone/>
              <a:defRPr sz="1100">
                <a:solidFill>
                  <a:srgbClr val="7DB03D"/>
                </a:solidFill>
              </a:defRPr>
            </a:lvl2pPr>
            <a:lvl3pPr marL="914400" indent="0">
              <a:buNone/>
              <a:defRPr sz="1100">
                <a:solidFill>
                  <a:srgbClr val="7DB03D"/>
                </a:solidFill>
              </a:defRPr>
            </a:lvl3pPr>
            <a:lvl4pPr marL="1371600" indent="0">
              <a:buNone/>
              <a:defRPr sz="1100">
                <a:solidFill>
                  <a:srgbClr val="7DB03D"/>
                </a:solidFill>
              </a:defRPr>
            </a:lvl4pPr>
            <a:lvl5pPr marL="1828800" indent="0">
              <a:buNone/>
              <a:defRPr sz="1100">
                <a:solidFill>
                  <a:srgbClr val="7DB03D"/>
                </a:solidFill>
              </a:defRPr>
            </a:lvl5pPr>
          </a:lstStyle>
          <a:p>
            <a:pPr lvl="0"/>
            <a:r>
              <a:rPr lang="en-US" dirty="0"/>
              <a:t>TEXT</a:t>
            </a:r>
          </a:p>
        </p:txBody>
      </p:sp>
      <p:sp>
        <p:nvSpPr>
          <p:cNvPr id="54" name="Title Placeholder 1">
            <a:extLst>
              <a:ext uri="{FF2B5EF4-FFF2-40B4-BE49-F238E27FC236}">
                <a16:creationId xmlns:a16="http://schemas.microsoft.com/office/drawing/2014/main" id="{6F1155AB-ED43-044E-969D-5EE2DFC7AEFF}"/>
              </a:ext>
            </a:extLst>
          </p:cNvPr>
          <p:cNvSpPr>
            <a:spLocks noGrp="1"/>
          </p:cNvSpPr>
          <p:nvPr>
            <p:ph type="title" hasCustomPrompt="1"/>
          </p:nvPr>
        </p:nvSpPr>
        <p:spPr>
          <a:xfrm>
            <a:off x="470172" y="673825"/>
            <a:ext cx="6169968" cy="614927"/>
          </a:xfrm>
          <a:prstGeom prst="rect">
            <a:avLst/>
          </a:prstGeom>
        </p:spPr>
        <p:txBody>
          <a:bodyPr vert="horz" lIns="0" tIns="0" rIns="0" bIns="0" rtlCol="0" anchor="t">
            <a:normAutofit/>
          </a:bodyPr>
          <a:lstStyle>
            <a:lvl1pPr>
              <a:defRPr/>
            </a:lvl1pPr>
          </a:lstStyle>
          <a:p>
            <a:r>
              <a:rPr lang="en-US" dirty="0"/>
              <a:t>Header</a:t>
            </a:r>
          </a:p>
        </p:txBody>
      </p:sp>
      <p:sp>
        <p:nvSpPr>
          <p:cNvPr id="4" name="Date Placeholder 3">
            <a:extLst>
              <a:ext uri="{FF2B5EF4-FFF2-40B4-BE49-F238E27FC236}">
                <a16:creationId xmlns:a16="http://schemas.microsoft.com/office/drawing/2014/main" id="{D28D7C45-FE76-D14F-AE3C-33F737F5CCEB}"/>
              </a:ext>
            </a:extLst>
          </p:cNvPr>
          <p:cNvSpPr>
            <a:spLocks noGrp="1"/>
          </p:cNvSpPr>
          <p:nvPr>
            <p:ph type="dt" sz="half" idx="40"/>
          </p:nvPr>
        </p:nvSpPr>
        <p:spPr/>
        <p:txBody>
          <a:bodyPr/>
          <a:lstStyle/>
          <a:p>
            <a:fld id="{0EAD0BB3-361A-4EFF-B9F1-DFDD0EEEB422}" type="datetime1">
              <a:rPr lang="en-US" smtClean="0"/>
              <a:t>10/13/2023</a:t>
            </a:fld>
            <a:endParaRPr lang="en-US" dirty="0"/>
          </a:p>
        </p:txBody>
      </p:sp>
      <p:sp>
        <p:nvSpPr>
          <p:cNvPr id="5" name="Footer Placeholder 4">
            <a:extLst>
              <a:ext uri="{FF2B5EF4-FFF2-40B4-BE49-F238E27FC236}">
                <a16:creationId xmlns:a16="http://schemas.microsoft.com/office/drawing/2014/main" id="{3A463EF1-B24E-304B-9857-E4814954A315}"/>
              </a:ext>
            </a:extLst>
          </p:cNvPr>
          <p:cNvSpPr>
            <a:spLocks noGrp="1"/>
          </p:cNvSpPr>
          <p:nvPr>
            <p:ph type="ftr" sz="quarter" idx="41"/>
          </p:nvPr>
        </p:nvSpPr>
        <p:spPr/>
        <p:txBody>
          <a:bodyPr/>
          <a:lstStyle/>
          <a:p>
            <a:r>
              <a:rPr lang="en-US"/>
              <a:t>Charter Impact  |  City Charter Schools  |  Red Hook  |  Capital Partners</a:t>
            </a:r>
            <a:endParaRPr lang="en-US" dirty="0"/>
          </a:p>
        </p:txBody>
      </p:sp>
      <p:sp>
        <p:nvSpPr>
          <p:cNvPr id="9" name="Slide Number Placeholder 8">
            <a:extLst>
              <a:ext uri="{FF2B5EF4-FFF2-40B4-BE49-F238E27FC236}">
                <a16:creationId xmlns:a16="http://schemas.microsoft.com/office/drawing/2014/main" id="{5D08406A-BCA7-FA4F-A26A-FE0231D9AE55}"/>
              </a:ext>
            </a:extLst>
          </p:cNvPr>
          <p:cNvSpPr>
            <a:spLocks noGrp="1"/>
          </p:cNvSpPr>
          <p:nvPr>
            <p:ph type="sldNum" sz="quarter" idx="42"/>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3399446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460B-9875-314C-8CFB-A21DE6B337F6}"/>
              </a:ext>
            </a:extLst>
          </p:cNvPr>
          <p:cNvSpPr>
            <a:spLocks noGrp="1"/>
          </p:cNvSpPr>
          <p:nvPr>
            <p:ph type="title" hasCustomPrompt="1"/>
          </p:nvPr>
        </p:nvSpPr>
        <p:spPr/>
        <p:txBody>
          <a:bodyPr/>
          <a:lstStyle>
            <a:lvl1pPr>
              <a:defRPr/>
            </a:lvl1pPr>
          </a:lstStyle>
          <a:p>
            <a:r>
              <a:rPr lang="en-US" dirty="0"/>
              <a:t>Click to add header</a:t>
            </a:r>
          </a:p>
        </p:txBody>
      </p:sp>
      <p:sp>
        <p:nvSpPr>
          <p:cNvPr id="8" name="Chart Placeholder 7">
            <a:extLst>
              <a:ext uri="{FF2B5EF4-FFF2-40B4-BE49-F238E27FC236}">
                <a16:creationId xmlns:a16="http://schemas.microsoft.com/office/drawing/2014/main" id="{F6F98317-37F3-0248-BBCA-D42018B19881}"/>
              </a:ext>
            </a:extLst>
          </p:cNvPr>
          <p:cNvSpPr>
            <a:spLocks noGrp="1"/>
          </p:cNvSpPr>
          <p:nvPr>
            <p:ph type="chart" sz="quarter" idx="13" hasCustomPrompt="1"/>
          </p:nvPr>
        </p:nvSpPr>
        <p:spPr>
          <a:xfrm>
            <a:off x="3083442" y="1984375"/>
            <a:ext cx="5273158" cy="4132263"/>
          </a:xfrm>
        </p:spPr>
        <p:txBody>
          <a:bodyPr>
            <a:normAutofit/>
          </a:bodyPr>
          <a:lstStyle>
            <a:lvl1pPr marL="0" indent="0">
              <a:buNone/>
              <a:defRPr sz="800">
                <a:solidFill>
                  <a:schemeClr val="tx1"/>
                </a:solidFill>
              </a:defRPr>
            </a:lvl1pPr>
          </a:lstStyle>
          <a:p>
            <a:r>
              <a:rPr lang="en-US" sz="800" dirty="0"/>
              <a:t>Click to insert chart</a:t>
            </a:r>
            <a:endParaRPr lang="en-US" dirty="0"/>
          </a:p>
        </p:txBody>
      </p:sp>
      <p:sp>
        <p:nvSpPr>
          <p:cNvPr id="11" name="Text Placeholder 10">
            <a:extLst>
              <a:ext uri="{FF2B5EF4-FFF2-40B4-BE49-F238E27FC236}">
                <a16:creationId xmlns:a16="http://schemas.microsoft.com/office/drawing/2014/main" id="{F4C6378E-FA26-4440-A670-32F1D2E61C37}"/>
              </a:ext>
            </a:extLst>
          </p:cNvPr>
          <p:cNvSpPr>
            <a:spLocks noGrp="1"/>
          </p:cNvSpPr>
          <p:nvPr>
            <p:ph type="body" sz="quarter" idx="15" hasCustomPrompt="1"/>
          </p:nvPr>
        </p:nvSpPr>
        <p:spPr>
          <a:xfrm>
            <a:off x="469900" y="2586886"/>
            <a:ext cx="2322919" cy="3529752"/>
          </a:xfrm>
          <a:prstGeom prst="rect">
            <a:avLst/>
          </a:prstGeom>
        </p:spPr>
        <p:txBody>
          <a:bodyPr lIns="0" tIns="0" rIns="0" bIns="0">
            <a:noAutofit/>
          </a:bodyPr>
          <a:lstStyle>
            <a:lvl1pPr marL="0" indent="0">
              <a:lnSpc>
                <a:spcPts val="2500"/>
              </a:lnSpc>
              <a:spcBef>
                <a:spcPts val="0"/>
              </a:spcBef>
              <a:spcAft>
                <a:spcPts val="2000"/>
              </a:spcAft>
              <a:buNone/>
              <a:defRPr sz="1800" b="0" spc="0"/>
            </a:lvl1pPr>
          </a:lstStyle>
          <a:p>
            <a:pPr lvl="0"/>
            <a:r>
              <a:rPr lang="en-US" dirty="0"/>
              <a:t>Click to enter body lorem ipsum dolor sit </a:t>
            </a:r>
            <a:r>
              <a:rPr lang="en-US" dirty="0" err="1"/>
              <a:t>amet</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t </a:t>
            </a:r>
            <a:r>
              <a:rPr lang="en-US" dirty="0" err="1"/>
              <a:t>wisi</a:t>
            </a:r>
            <a:r>
              <a:rPr lang="en-US" dirty="0"/>
              <a:t> </a:t>
            </a:r>
            <a:r>
              <a:rPr lang="en-US" dirty="0" err="1"/>
              <a:t>enim</a:t>
            </a:r>
            <a:r>
              <a:rPr lang="en-US" dirty="0"/>
              <a:t> ad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2" name="Text Placeholder 10">
            <a:extLst>
              <a:ext uri="{FF2B5EF4-FFF2-40B4-BE49-F238E27FC236}">
                <a16:creationId xmlns:a16="http://schemas.microsoft.com/office/drawing/2014/main" id="{434887D2-D153-0B45-9FE2-4D6F02C26C57}"/>
              </a:ext>
            </a:extLst>
          </p:cNvPr>
          <p:cNvSpPr>
            <a:spLocks noGrp="1"/>
          </p:cNvSpPr>
          <p:nvPr>
            <p:ph type="body" sz="quarter" idx="16" hasCustomPrompt="1"/>
          </p:nvPr>
        </p:nvSpPr>
        <p:spPr>
          <a:xfrm>
            <a:off x="469900" y="1984375"/>
            <a:ext cx="2322920" cy="489468"/>
          </a:xfrm>
          <a:prstGeom prst="rect">
            <a:avLst/>
          </a:prstGeom>
        </p:spPr>
        <p:txBody>
          <a:bodyPr lIns="0" tIns="0" rIns="0" bIns="0" anchor="t">
            <a:normAutofit/>
          </a:bodyPr>
          <a:lstStyle>
            <a:lvl1pPr marL="0" indent="0">
              <a:lnSpc>
                <a:spcPts val="2000"/>
              </a:lnSpc>
              <a:spcBef>
                <a:spcPts val="0"/>
              </a:spcBef>
              <a:spcAft>
                <a:spcPts val="0"/>
              </a:spcAft>
              <a:buNone/>
              <a:defRPr sz="1600" b="1"/>
            </a:lvl1pPr>
          </a:lstStyle>
          <a:p>
            <a:pPr lvl="0"/>
            <a:r>
              <a:rPr lang="en-US" dirty="0"/>
              <a:t>Click to enter </a:t>
            </a:r>
            <a:br>
              <a:rPr lang="en-US" dirty="0"/>
            </a:br>
            <a:r>
              <a:rPr lang="en-US" dirty="0"/>
              <a:t>body Head</a:t>
            </a:r>
          </a:p>
        </p:txBody>
      </p:sp>
      <p:sp>
        <p:nvSpPr>
          <p:cNvPr id="3" name="Date Placeholder 2">
            <a:extLst>
              <a:ext uri="{FF2B5EF4-FFF2-40B4-BE49-F238E27FC236}">
                <a16:creationId xmlns:a16="http://schemas.microsoft.com/office/drawing/2014/main" id="{5B2E32D6-7A73-564F-B246-A5B7F014D8F7}"/>
              </a:ext>
            </a:extLst>
          </p:cNvPr>
          <p:cNvSpPr>
            <a:spLocks noGrp="1"/>
          </p:cNvSpPr>
          <p:nvPr>
            <p:ph type="dt" sz="half" idx="17"/>
          </p:nvPr>
        </p:nvSpPr>
        <p:spPr/>
        <p:txBody>
          <a:bodyPr/>
          <a:lstStyle/>
          <a:p>
            <a:fld id="{FCA51599-EAE1-46A4-BE3D-87B48B57668D}" type="datetime1">
              <a:rPr lang="en-US" smtClean="0"/>
              <a:t>10/13/2023</a:t>
            </a:fld>
            <a:endParaRPr lang="en-US" dirty="0"/>
          </a:p>
        </p:txBody>
      </p:sp>
      <p:sp>
        <p:nvSpPr>
          <p:cNvPr id="4" name="Footer Placeholder 3">
            <a:extLst>
              <a:ext uri="{FF2B5EF4-FFF2-40B4-BE49-F238E27FC236}">
                <a16:creationId xmlns:a16="http://schemas.microsoft.com/office/drawing/2014/main" id="{BC6CE72C-7167-9142-8859-47294A5BEF9F}"/>
              </a:ext>
            </a:extLst>
          </p:cNvPr>
          <p:cNvSpPr>
            <a:spLocks noGrp="1"/>
          </p:cNvSpPr>
          <p:nvPr>
            <p:ph type="ftr" sz="quarter" idx="18"/>
          </p:nvPr>
        </p:nvSpPr>
        <p:spPr/>
        <p:txBody>
          <a:bodyPr/>
          <a:lstStyle/>
          <a:p>
            <a:r>
              <a:rPr lang="en-US"/>
              <a:t>Charter Impact  |  City Charter Schools  |  Red Hook  |  Capital Partners</a:t>
            </a:r>
            <a:endParaRPr lang="en-US" dirty="0"/>
          </a:p>
        </p:txBody>
      </p:sp>
      <p:sp>
        <p:nvSpPr>
          <p:cNvPr id="5" name="Slide Number Placeholder 4">
            <a:extLst>
              <a:ext uri="{FF2B5EF4-FFF2-40B4-BE49-F238E27FC236}">
                <a16:creationId xmlns:a16="http://schemas.microsoft.com/office/drawing/2014/main" id="{41831FDA-335A-A24F-8E81-6B3C931F40B9}"/>
              </a:ext>
            </a:extLst>
          </p:cNvPr>
          <p:cNvSpPr>
            <a:spLocks noGrp="1"/>
          </p:cNvSpPr>
          <p:nvPr>
            <p:ph type="sldNum" sz="quarter" idx="19"/>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2456392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questio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24EA34-C0A8-EF4E-A0E0-4C0660264389}"/>
              </a:ext>
            </a:extLst>
          </p:cNvPr>
          <p:cNvPicPr>
            <a:picLocks noChangeAspect="1"/>
          </p:cNvPicPr>
          <p:nvPr userDrawn="1"/>
        </p:nvPicPr>
        <p:blipFill>
          <a:blip r:embed="rId2"/>
          <a:stretch>
            <a:fillRect/>
          </a:stretch>
        </p:blipFill>
        <p:spPr>
          <a:xfrm>
            <a:off x="-26292" y="-38986"/>
            <a:ext cx="9196585" cy="6935972"/>
          </a:xfrm>
          <a:prstGeom prst="rect">
            <a:avLst/>
          </a:prstGeom>
        </p:spPr>
      </p:pic>
      <p:sp>
        <p:nvSpPr>
          <p:cNvPr id="9" name="Text Placeholder 8">
            <a:extLst>
              <a:ext uri="{FF2B5EF4-FFF2-40B4-BE49-F238E27FC236}">
                <a16:creationId xmlns:a16="http://schemas.microsoft.com/office/drawing/2014/main" id="{61F7CD0B-015F-0E43-93F2-12B6E2A159B7}"/>
              </a:ext>
            </a:extLst>
          </p:cNvPr>
          <p:cNvSpPr>
            <a:spLocks noGrp="1"/>
          </p:cNvSpPr>
          <p:nvPr>
            <p:ph type="body" sz="quarter" idx="13" hasCustomPrompt="1"/>
          </p:nvPr>
        </p:nvSpPr>
        <p:spPr>
          <a:xfrm>
            <a:off x="4430713" y="5457825"/>
            <a:ext cx="4084637" cy="793750"/>
          </a:xfrm>
        </p:spPr>
        <p:txBody>
          <a:bodyPr lIns="0" tIns="0" rIns="0" bIns="0" anchor="ctr">
            <a:noAutofit/>
          </a:bodyPr>
          <a:lstStyle>
            <a:lvl1pPr marL="0" indent="0">
              <a:buFontTx/>
              <a:buNone/>
              <a:defRPr sz="1600">
                <a:solidFill>
                  <a:srgbClr val="7DB03D"/>
                </a:solidFill>
              </a:defRPr>
            </a:lvl1pPr>
            <a:lvl2pPr marL="344487" indent="0">
              <a:buFontTx/>
              <a:buNone/>
              <a:defRPr sz="1200">
                <a:solidFill>
                  <a:srgbClr val="C4C4C4"/>
                </a:solidFill>
              </a:defRPr>
            </a:lvl2pPr>
            <a:lvl3pPr marL="914400" indent="0">
              <a:buFontTx/>
              <a:buNone/>
              <a:defRPr sz="1200">
                <a:solidFill>
                  <a:srgbClr val="C4C4C4"/>
                </a:solidFill>
              </a:defRPr>
            </a:lvl3pPr>
            <a:lvl4pPr marL="1371600" indent="0">
              <a:buFontTx/>
              <a:buNone/>
              <a:defRPr sz="1200">
                <a:solidFill>
                  <a:srgbClr val="C4C4C4"/>
                </a:solidFill>
              </a:defRPr>
            </a:lvl4pPr>
            <a:lvl5pPr marL="1828800" indent="0">
              <a:buFontTx/>
              <a:buNone/>
              <a:defRPr sz="1200">
                <a:solidFill>
                  <a:srgbClr val="C4C4C4"/>
                </a:solidFill>
              </a:defRPr>
            </a:lvl5pPr>
          </a:lstStyle>
          <a:p>
            <a:pPr lvl="0"/>
            <a:r>
              <a:rPr lang="en-US" dirty="0"/>
              <a:t>Any Questions?</a:t>
            </a:r>
          </a:p>
        </p:txBody>
      </p:sp>
      <p:sp>
        <p:nvSpPr>
          <p:cNvPr id="2" name="Date Placeholder 1">
            <a:extLst>
              <a:ext uri="{FF2B5EF4-FFF2-40B4-BE49-F238E27FC236}">
                <a16:creationId xmlns:a16="http://schemas.microsoft.com/office/drawing/2014/main" id="{C470829E-C004-2F46-80E7-58B85D1489DC}"/>
              </a:ext>
            </a:extLst>
          </p:cNvPr>
          <p:cNvSpPr>
            <a:spLocks noGrp="1"/>
          </p:cNvSpPr>
          <p:nvPr>
            <p:ph type="dt" sz="half" idx="14"/>
          </p:nvPr>
        </p:nvSpPr>
        <p:spPr/>
        <p:txBody>
          <a:bodyPr/>
          <a:lstStyle/>
          <a:p>
            <a:fld id="{A98DA19F-43F3-4967-AE09-FE35E7E2A565}" type="datetime1">
              <a:rPr lang="en-US" smtClean="0"/>
              <a:t>10/13/2023</a:t>
            </a:fld>
            <a:endParaRPr lang="en-US" dirty="0"/>
          </a:p>
        </p:txBody>
      </p:sp>
      <p:sp>
        <p:nvSpPr>
          <p:cNvPr id="3" name="Footer Placeholder 2">
            <a:extLst>
              <a:ext uri="{FF2B5EF4-FFF2-40B4-BE49-F238E27FC236}">
                <a16:creationId xmlns:a16="http://schemas.microsoft.com/office/drawing/2014/main" id="{87BD9CEE-5FEB-4643-9EFB-19DBB1D8F6DE}"/>
              </a:ext>
            </a:extLst>
          </p:cNvPr>
          <p:cNvSpPr>
            <a:spLocks noGrp="1"/>
          </p:cNvSpPr>
          <p:nvPr>
            <p:ph type="ftr" sz="quarter" idx="15"/>
          </p:nvPr>
        </p:nvSpPr>
        <p:spPr/>
        <p:txBody>
          <a:bodyPr/>
          <a:lstStyle/>
          <a:p>
            <a:r>
              <a:rPr lang="en-US"/>
              <a:t>Charter Impact  |  City Charter Schools  |  Red Hook  |  Capital Partners</a:t>
            </a:r>
            <a:endParaRPr lang="en-US" dirty="0"/>
          </a:p>
        </p:txBody>
      </p:sp>
      <p:sp>
        <p:nvSpPr>
          <p:cNvPr id="4" name="Slide Number Placeholder 3">
            <a:extLst>
              <a:ext uri="{FF2B5EF4-FFF2-40B4-BE49-F238E27FC236}">
                <a16:creationId xmlns:a16="http://schemas.microsoft.com/office/drawing/2014/main" id="{04F39AE9-1928-EB4F-A864-9BE2F0903CFD}"/>
              </a:ext>
            </a:extLst>
          </p:cNvPr>
          <p:cNvSpPr>
            <a:spLocks noGrp="1"/>
          </p:cNvSpPr>
          <p:nvPr>
            <p:ph type="sldNum" sz="quarter" idx="16"/>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3502580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617D21-5117-9C48-9183-CABB64DC2D10}"/>
              </a:ext>
            </a:extLst>
          </p:cNvPr>
          <p:cNvPicPr>
            <a:picLocks noChangeAspect="1"/>
          </p:cNvPicPr>
          <p:nvPr userDrawn="1"/>
        </p:nvPicPr>
        <p:blipFill>
          <a:blip r:embed="rId2"/>
          <a:stretch>
            <a:fillRect/>
          </a:stretch>
        </p:blipFill>
        <p:spPr>
          <a:xfrm>
            <a:off x="-26292" y="-38986"/>
            <a:ext cx="9196585" cy="6935972"/>
          </a:xfrm>
          <a:prstGeom prst="rect">
            <a:avLst/>
          </a:prstGeom>
        </p:spPr>
      </p:pic>
      <p:sp>
        <p:nvSpPr>
          <p:cNvPr id="7" name="Title 1">
            <a:extLst>
              <a:ext uri="{FF2B5EF4-FFF2-40B4-BE49-F238E27FC236}">
                <a16:creationId xmlns:a16="http://schemas.microsoft.com/office/drawing/2014/main" id="{C964DA97-1131-FA47-93C6-E51D4530ECA9}"/>
              </a:ext>
            </a:extLst>
          </p:cNvPr>
          <p:cNvSpPr>
            <a:spLocks noGrp="1"/>
          </p:cNvSpPr>
          <p:nvPr>
            <p:ph type="title" hasCustomPrompt="1"/>
          </p:nvPr>
        </p:nvSpPr>
        <p:spPr>
          <a:xfrm>
            <a:off x="470172" y="681577"/>
            <a:ext cx="7886700" cy="966845"/>
          </a:xfrm>
        </p:spPr>
        <p:txBody>
          <a:bodyPr/>
          <a:lstStyle>
            <a:lvl1pPr>
              <a:defRPr>
                <a:solidFill>
                  <a:schemeClr val="bg1"/>
                </a:solidFill>
              </a:defRPr>
            </a:lvl1pPr>
          </a:lstStyle>
          <a:p>
            <a:r>
              <a:rPr lang="en-US" dirty="0"/>
              <a:t>Contact Us</a:t>
            </a:r>
          </a:p>
        </p:txBody>
      </p:sp>
      <p:sp>
        <p:nvSpPr>
          <p:cNvPr id="10" name="Text Placeholder 10">
            <a:extLst>
              <a:ext uri="{FF2B5EF4-FFF2-40B4-BE49-F238E27FC236}">
                <a16:creationId xmlns:a16="http://schemas.microsoft.com/office/drawing/2014/main" id="{3E14C3B8-E7FB-9646-A39E-70D2CD8903A4}"/>
              </a:ext>
            </a:extLst>
          </p:cNvPr>
          <p:cNvSpPr>
            <a:spLocks noGrp="1"/>
          </p:cNvSpPr>
          <p:nvPr>
            <p:ph type="body" sz="quarter" idx="15" hasCustomPrompt="1"/>
          </p:nvPr>
        </p:nvSpPr>
        <p:spPr>
          <a:xfrm>
            <a:off x="469899" y="2620462"/>
            <a:ext cx="3329467" cy="2271174"/>
          </a:xfrm>
          <a:prstGeom prst="rect">
            <a:avLst/>
          </a:prstGeom>
        </p:spPr>
        <p:txBody>
          <a:bodyPr lIns="0" tIns="0" rIns="0" bIns="0">
            <a:normAutofit/>
          </a:bodyPr>
          <a:lstStyle>
            <a:lvl1pPr marL="0" indent="0">
              <a:lnSpc>
                <a:spcPts val="2500"/>
              </a:lnSpc>
              <a:spcBef>
                <a:spcPts val="0"/>
              </a:spcBef>
              <a:spcAft>
                <a:spcPts val="2000"/>
              </a:spcAft>
              <a:buNone/>
              <a:defRPr sz="1800" spc="-70" baseline="0">
                <a:solidFill>
                  <a:schemeClr val="bg1"/>
                </a:solidFill>
              </a:defRPr>
            </a:lvl1pPr>
          </a:lstStyle>
          <a:p>
            <a:pPr lvl="0"/>
            <a:r>
              <a:rPr lang="en-US" dirty="0"/>
              <a:t>address</a:t>
            </a:r>
          </a:p>
        </p:txBody>
      </p:sp>
      <p:sp>
        <p:nvSpPr>
          <p:cNvPr id="11" name="Text Placeholder 10">
            <a:extLst>
              <a:ext uri="{FF2B5EF4-FFF2-40B4-BE49-F238E27FC236}">
                <a16:creationId xmlns:a16="http://schemas.microsoft.com/office/drawing/2014/main" id="{C538187A-F381-4840-9126-EC34B7BEBDEF}"/>
              </a:ext>
            </a:extLst>
          </p:cNvPr>
          <p:cNvSpPr>
            <a:spLocks noGrp="1"/>
          </p:cNvSpPr>
          <p:nvPr>
            <p:ph type="body" sz="quarter" idx="16" hasCustomPrompt="1"/>
          </p:nvPr>
        </p:nvSpPr>
        <p:spPr>
          <a:xfrm>
            <a:off x="469899" y="5437442"/>
            <a:ext cx="3329467" cy="446566"/>
          </a:xfrm>
          <a:prstGeom prst="rect">
            <a:avLst/>
          </a:prstGeom>
        </p:spPr>
        <p:txBody>
          <a:bodyPr lIns="0" tIns="0" rIns="0" bIns="0">
            <a:normAutofit/>
          </a:bodyPr>
          <a:lstStyle>
            <a:lvl1pPr marL="0" indent="0">
              <a:lnSpc>
                <a:spcPts val="2300"/>
              </a:lnSpc>
              <a:spcBef>
                <a:spcPts val="0"/>
              </a:spcBef>
              <a:spcAft>
                <a:spcPts val="1400"/>
              </a:spcAft>
              <a:buNone/>
              <a:defRPr sz="1400" b="1" spc="-70" baseline="0">
                <a:solidFill>
                  <a:schemeClr val="accent1"/>
                </a:solidFill>
              </a:defRPr>
            </a:lvl1pPr>
          </a:lstStyle>
          <a:p>
            <a:pPr lvl="0"/>
            <a:r>
              <a:rPr lang="en-US" dirty="0"/>
              <a:t>WWW.CHARTERIMPACT.COM</a:t>
            </a:r>
          </a:p>
        </p:txBody>
      </p:sp>
      <p:sp>
        <p:nvSpPr>
          <p:cNvPr id="2" name="Date Placeholder 1">
            <a:extLst>
              <a:ext uri="{FF2B5EF4-FFF2-40B4-BE49-F238E27FC236}">
                <a16:creationId xmlns:a16="http://schemas.microsoft.com/office/drawing/2014/main" id="{33C78735-075C-4545-8AC2-FA8CE7B3D60A}"/>
              </a:ext>
            </a:extLst>
          </p:cNvPr>
          <p:cNvSpPr>
            <a:spLocks noGrp="1"/>
          </p:cNvSpPr>
          <p:nvPr>
            <p:ph type="dt" sz="half" idx="17"/>
          </p:nvPr>
        </p:nvSpPr>
        <p:spPr/>
        <p:txBody>
          <a:bodyPr/>
          <a:lstStyle/>
          <a:p>
            <a:fld id="{DCC19019-3A86-46E6-8565-8E71078FA5D8}" type="datetime1">
              <a:rPr lang="en-US" smtClean="0"/>
              <a:t>10/13/2023</a:t>
            </a:fld>
            <a:endParaRPr lang="en-US" dirty="0"/>
          </a:p>
        </p:txBody>
      </p:sp>
      <p:sp>
        <p:nvSpPr>
          <p:cNvPr id="3" name="Footer Placeholder 2">
            <a:extLst>
              <a:ext uri="{FF2B5EF4-FFF2-40B4-BE49-F238E27FC236}">
                <a16:creationId xmlns:a16="http://schemas.microsoft.com/office/drawing/2014/main" id="{DBEB989D-C9D9-8840-A5E4-D88C1FACA78F}"/>
              </a:ext>
            </a:extLst>
          </p:cNvPr>
          <p:cNvSpPr>
            <a:spLocks noGrp="1"/>
          </p:cNvSpPr>
          <p:nvPr>
            <p:ph type="ftr" sz="quarter" idx="18"/>
          </p:nvPr>
        </p:nvSpPr>
        <p:spPr/>
        <p:txBody>
          <a:bodyPr/>
          <a:lstStyle/>
          <a:p>
            <a:r>
              <a:rPr lang="en-US"/>
              <a:t>Charter Impact  |  City Charter Schools  |  Red Hook  |  Capital Partners</a:t>
            </a:r>
            <a:endParaRPr lang="en-US" dirty="0"/>
          </a:p>
        </p:txBody>
      </p:sp>
      <p:sp>
        <p:nvSpPr>
          <p:cNvPr id="4" name="Slide Number Placeholder 3">
            <a:extLst>
              <a:ext uri="{FF2B5EF4-FFF2-40B4-BE49-F238E27FC236}">
                <a16:creationId xmlns:a16="http://schemas.microsoft.com/office/drawing/2014/main" id="{50457B51-6F03-C04C-8834-82BC7D6702A2}"/>
              </a:ext>
            </a:extLst>
          </p:cNvPr>
          <p:cNvSpPr>
            <a:spLocks noGrp="1"/>
          </p:cNvSpPr>
          <p:nvPr>
            <p:ph type="sldNum" sz="quarter" idx="19"/>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225046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56082D2-9E3C-BB4A-ADA3-59CB6EA90218}"/>
              </a:ext>
            </a:extLst>
          </p:cNvPr>
          <p:cNvPicPr>
            <a:picLocks noChangeAspect="1"/>
          </p:cNvPicPr>
          <p:nvPr userDrawn="1"/>
        </p:nvPicPr>
        <p:blipFill>
          <a:blip r:embed="rId2"/>
          <a:stretch>
            <a:fillRect/>
          </a:stretch>
        </p:blipFill>
        <p:spPr>
          <a:xfrm>
            <a:off x="-31896" y="-6916"/>
            <a:ext cx="9225516" cy="6906324"/>
          </a:xfrm>
          <a:prstGeom prst="rect">
            <a:avLst/>
          </a:prstGeom>
        </p:spPr>
      </p:pic>
      <p:sp>
        <p:nvSpPr>
          <p:cNvPr id="2" name="Title 1">
            <a:extLst>
              <a:ext uri="{FF2B5EF4-FFF2-40B4-BE49-F238E27FC236}">
                <a16:creationId xmlns:a16="http://schemas.microsoft.com/office/drawing/2014/main" id="{D89B406C-EE4A-1140-B38E-CFA7D17A9FCC}"/>
              </a:ext>
            </a:extLst>
          </p:cNvPr>
          <p:cNvSpPr>
            <a:spLocks noGrp="1"/>
          </p:cNvSpPr>
          <p:nvPr>
            <p:ph type="title" hasCustomPrompt="1"/>
          </p:nvPr>
        </p:nvSpPr>
        <p:spPr>
          <a:xfrm>
            <a:off x="2735446" y="696332"/>
            <a:ext cx="5883030" cy="482010"/>
          </a:xfrm>
        </p:spPr>
        <p:txBody>
          <a:bodyPr/>
          <a:lstStyle>
            <a:lvl1pPr>
              <a:defRPr/>
            </a:lvl1pPr>
          </a:lstStyle>
          <a:p>
            <a:r>
              <a:rPr lang="en-US" dirty="0"/>
              <a:t>Click to edit Agenda</a:t>
            </a:r>
          </a:p>
        </p:txBody>
      </p:sp>
      <p:sp>
        <p:nvSpPr>
          <p:cNvPr id="20" name="Text Placeholder 19">
            <a:extLst>
              <a:ext uri="{FF2B5EF4-FFF2-40B4-BE49-F238E27FC236}">
                <a16:creationId xmlns:a16="http://schemas.microsoft.com/office/drawing/2014/main" id="{B22742E7-EEC3-1541-9E8B-9088C000CE64}"/>
              </a:ext>
            </a:extLst>
          </p:cNvPr>
          <p:cNvSpPr>
            <a:spLocks noGrp="1"/>
          </p:cNvSpPr>
          <p:nvPr>
            <p:ph type="body" sz="quarter" idx="13" hasCustomPrompt="1"/>
          </p:nvPr>
        </p:nvSpPr>
        <p:spPr>
          <a:xfrm>
            <a:off x="2735446" y="2291683"/>
            <a:ext cx="5279362" cy="3253379"/>
          </a:xfrm>
        </p:spPr>
        <p:txBody>
          <a:bodyPr lIns="0" tIns="0" rIns="0" bIns="0">
            <a:normAutofit/>
          </a:bodyPr>
          <a:lstStyle>
            <a:lvl1pPr marL="0" indent="-400050">
              <a:lnSpc>
                <a:spcPts val="2000"/>
              </a:lnSpc>
              <a:buClr>
                <a:srgbClr val="7DB03D"/>
              </a:buClr>
              <a:buFont typeface="+mj-lt"/>
              <a:buAutoNum type="romanUcPeriod"/>
              <a:defRPr sz="1600" baseline="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agenda</a:t>
            </a:r>
          </a:p>
        </p:txBody>
      </p:sp>
      <p:sp>
        <p:nvSpPr>
          <p:cNvPr id="21" name="Text Placeholder 19">
            <a:extLst>
              <a:ext uri="{FF2B5EF4-FFF2-40B4-BE49-F238E27FC236}">
                <a16:creationId xmlns:a16="http://schemas.microsoft.com/office/drawing/2014/main" id="{1E35D80D-6C70-EB4A-B479-E8D3E0DA5B3B}"/>
              </a:ext>
            </a:extLst>
          </p:cNvPr>
          <p:cNvSpPr>
            <a:spLocks noGrp="1"/>
          </p:cNvSpPr>
          <p:nvPr>
            <p:ph type="body" sz="quarter" idx="14" hasCustomPrompt="1"/>
          </p:nvPr>
        </p:nvSpPr>
        <p:spPr>
          <a:xfrm>
            <a:off x="2735446" y="1886647"/>
            <a:ext cx="1025484" cy="235034"/>
          </a:xfrm>
        </p:spPr>
        <p:txBody>
          <a:bodyPr lIns="0" tIns="0" rIns="0" bIns="0">
            <a:noAutofit/>
          </a:bodyPr>
          <a:lstStyle>
            <a:lvl1pPr marL="0" indent="0">
              <a:lnSpc>
                <a:spcPts val="2000"/>
              </a:lnSpc>
              <a:buFontTx/>
              <a:buNone/>
              <a:defRPr sz="1400">
                <a:solidFill>
                  <a:srgbClr val="C4C4C4"/>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SECTION</a:t>
            </a:r>
          </a:p>
        </p:txBody>
      </p:sp>
      <p:sp>
        <p:nvSpPr>
          <p:cNvPr id="3" name="Date Placeholder 2">
            <a:extLst>
              <a:ext uri="{FF2B5EF4-FFF2-40B4-BE49-F238E27FC236}">
                <a16:creationId xmlns:a16="http://schemas.microsoft.com/office/drawing/2014/main" id="{1AD9F96A-355C-AC48-BB52-AE5BBF82B51D}"/>
              </a:ext>
            </a:extLst>
          </p:cNvPr>
          <p:cNvSpPr>
            <a:spLocks noGrp="1"/>
          </p:cNvSpPr>
          <p:nvPr>
            <p:ph type="dt" sz="half" idx="15"/>
          </p:nvPr>
        </p:nvSpPr>
        <p:spPr/>
        <p:txBody>
          <a:bodyPr/>
          <a:lstStyle/>
          <a:p>
            <a:fld id="{A7009D23-7546-44E6-8B3A-2F32BCEBB198}" type="datetime1">
              <a:rPr lang="en-US" smtClean="0"/>
              <a:t>10/13/2023</a:t>
            </a:fld>
            <a:endParaRPr lang="en-US" dirty="0"/>
          </a:p>
        </p:txBody>
      </p:sp>
      <p:sp>
        <p:nvSpPr>
          <p:cNvPr id="4" name="Footer Placeholder 3">
            <a:extLst>
              <a:ext uri="{FF2B5EF4-FFF2-40B4-BE49-F238E27FC236}">
                <a16:creationId xmlns:a16="http://schemas.microsoft.com/office/drawing/2014/main" id="{1385CC42-55B3-1742-BF25-77F0CBB569B5}"/>
              </a:ext>
            </a:extLst>
          </p:cNvPr>
          <p:cNvSpPr>
            <a:spLocks noGrp="1"/>
          </p:cNvSpPr>
          <p:nvPr>
            <p:ph type="ftr" sz="quarter" idx="16"/>
          </p:nvPr>
        </p:nvSpPr>
        <p:spPr/>
        <p:txBody>
          <a:bodyPr/>
          <a:lstStyle/>
          <a:p>
            <a:r>
              <a:rPr lang="en-US"/>
              <a:t>Charter Impact  |  City Charter Schools  |  Red Hook  |  Capital Partners</a:t>
            </a:r>
            <a:endParaRPr lang="en-US" dirty="0"/>
          </a:p>
        </p:txBody>
      </p:sp>
      <p:sp>
        <p:nvSpPr>
          <p:cNvPr id="5" name="Slide Number Placeholder 4">
            <a:extLst>
              <a:ext uri="{FF2B5EF4-FFF2-40B4-BE49-F238E27FC236}">
                <a16:creationId xmlns:a16="http://schemas.microsoft.com/office/drawing/2014/main" id="{C9DA1CCD-58C1-4449-9F5F-9AD2DC220F70}"/>
              </a:ext>
            </a:extLst>
          </p:cNvPr>
          <p:cNvSpPr>
            <a:spLocks noGrp="1"/>
          </p:cNvSpPr>
          <p:nvPr>
            <p:ph type="sldNum" sz="quarter" idx="17"/>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279276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s w/ presenter logos">
    <p:bg>
      <p:bgRef idx="1001">
        <a:schemeClr val="bg1"/>
      </p:bgRef>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35AA0029-4110-9D42-B0BE-D1510F63C523}"/>
              </a:ext>
            </a:extLst>
          </p:cNvPr>
          <p:cNvSpPr>
            <a:spLocks noGrp="1"/>
          </p:cNvSpPr>
          <p:nvPr>
            <p:ph type="body" sz="quarter" idx="60" hasCustomPrompt="1"/>
          </p:nvPr>
        </p:nvSpPr>
        <p:spPr>
          <a:xfrm>
            <a:off x="485572" y="3652660"/>
            <a:ext cx="2120900" cy="510788"/>
          </a:xfrm>
          <a:prstGeom prst="rect">
            <a:avLst/>
          </a:prstGeom>
        </p:spPr>
        <p:txBody>
          <a:bodyPr lIns="0" tIns="0" rIns="0" bIns="0" anchor="b">
            <a:norm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Name</a:t>
            </a:r>
          </a:p>
        </p:txBody>
      </p:sp>
      <p:sp>
        <p:nvSpPr>
          <p:cNvPr id="18" name="Text Placeholder 16">
            <a:extLst>
              <a:ext uri="{FF2B5EF4-FFF2-40B4-BE49-F238E27FC236}">
                <a16:creationId xmlns:a16="http://schemas.microsoft.com/office/drawing/2014/main" id="{E2E3AF8C-C9A6-A040-AC4B-C0FEE65D54C5}"/>
              </a:ext>
            </a:extLst>
          </p:cNvPr>
          <p:cNvSpPr>
            <a:spLocks noGrp="1"/>
          </p:cNvSpPr>
          <p:nvPr>
            <p:ph type="body" sz="quarter" idx="61" hasCustomPrompt="1"/>
          </p:nvPr>
        </p:nvSpPr>
        <p:spPr>
          <a:xfrm>
            <a:off x="485572" y="4246744"/>
            <a:ext cx="2120900" cy="363039"/>
          </a:xfrm>
          <a:prstGeom prst="rect">
            <a:avLst/>
          </a:prstGeom>
        </p:spPr>
        <p:txBody>
          <a:bodyPr lIns="0" tIns="0" rIns="0" bIns="0" anchor="t">
            <a:normAutofit/>
          </a:bodyPr>
          <a:lstStyle>
            <a:lvl1pPr marL="0" indent="0">
              <a:lnSpc>
                <a:spcPts val="1500"/>
              </a:lnSpc>
              <a:spcBef>
                <a:spcPts val="0"/>
              </a:spcBef>
              <a:buNone/>
              <a:defRPr sz="1200" b="0" spc="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p:txBody>
      </p:sp>
      <p:sp>
        <p:nvSpPr>
          <p:cNvPr id="19" name="Text Placeholder 16">
            <a:extLst>
              <a:ext uri="{FF2B5EF4-FFF2-40B4-BE49-F238E27FC236}">
                <a16:creationId xmlns:a16="http://schemas.microsoft.com/office/drawing/2014/main" id="{8FFB4B7D-BF86-234B-9A87-D1D25F9C5285}"/>
              </a:ext>
            </a:extLst>
          </p:cNvPr>
          <p:cNvSpPr>
            <a:spLocks noGrp="1"/>
          </p:cNvSpPr>
          <p:nvPr>
            <p:ph type="body" sz="quarter" idx="62" hasCustomPrompt="1"/>
          </p:nvPr>
        </p:nvSpPr>
        <p:spPr>
          <a:xfrm>
            <a:off x="485572" y="4693204"/>
            <a:ext cx="2120900" cy="1039140"/>
          </a:xfrm>
          <a:prstGeom prst="rect">
            <a:avLst/>
          </a:prstGeom>
        </p:spPr>
        <p:txBody>
          <a:bodyPr lIns="0" tIns="0" rIns="0" bIns="0" anchor="t">
            <a:normAutofit/>
          </a:bodyPr>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Info</a:t>
            </a:r>
            <a:br>
              <a:rPr lang="en-US" dirty="0"/>
            </a:br>
            <a:endParaRPr lang="en-US" dirty="0"/>
          </a:p>
        </p:txBody>
      </p:sp>
      <p:sp>
        <p:nvSpPr>
          <p:cNvPr id="29" name="Content Placeholder 28">
            <a:extLst>
              <a:ext uri="{FF2B5EF4-FFF2-40B4-BE49-F238E27FC236}">
                <a16:creationId xmlns:a16="http://schemas.microsoft.com/office/drawing/2014/main" id="{8AF50B36-DD5F-E643-A71B-B354280F92B1}"/>
              </a:ext>
            </a:extLst>
          </p:cNvPr>
          <p:cNvSpPr>
            <a:spLocks noGrp="1"/>
          </p:cNvSpPr>
          <p:nvPr>
            <p:ph sz="quarter" idx="69" hasCustomPrompt="1"/>
          </p:nvPr>
        </p:nvSpPr>
        <p:spPr>
          <a:xfrm>
            <a:off x="485572" y="2023268"/>
            <a:ext cx="2120900" cy="1476375"/>
          </a:xfrm>
          <a:prstGeom prst="rect">
            <a:avLst/>
          </a:prstGeom>
          <a:noFill/>
          <a:ln>
            <a:noFill/>
          </a:ln>
        </p:spPr>
        <p:style>
          <a:lnRef idx="0">
            <a:scrgbClr r="0" g="0" b="0"/>
          </a:lnRef>
          <a:fillRef idx="0">
            <a:scrgbClr r="0" g="0" b="0"/>
          </a:fillRef>
          <a:effectRef idx="0">
            <a:scrgbClr r="0" g="0" b="0"/>
          </a:effectRef>
          <a:fontRef idx="minor">
            <a:schemeClr val="accent3"/>
          </a:fontRef>
        </p:style>
        <p:txBody>
          <a:bodyPr/>
          <a:lstStyle>
            <a:lvl1pPr marL="0" marR="0" indent="0" algn="l" defTabSz="914400" rtl="0" eaLnBrk="1" fontAlgn="auto" latinLnBrk="0" hangingPunct="1">
              <a:lnSpc>
                <a:spcPct val="90000"/>
              </a:lnSpc>
              <a:spcBef>
                <a:spcPts val="1000"/>
              </a:spcBef>
              <a:spcAft>
                <a:spcPts val="0"/>
              </a:spcAft>
              <a:buClrTx/>
              <a:buSzTx/>
              <a:buFontTx/>
              <a:buNone/>
              <a:tabLst/>
              <a:defRPr sz="800" b="0" i="0">
                <a:latin typeface="Ringside Regular Office Regula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picture icon to add logo</a:t>
            </a:r>
          </a:p>
        </p:txBody>
      </p:sp>
      <p:sp>
        <p:nvSpPr>
          <p:cNvPr id="34" name="Title Placeholder 1">
            <a:extLst>
              <a:ext uri="{FF2B5EF4-FFF2-40B4-BE49-F238E27FC236}">
                <a16:creationId xmlns:a16="http://schemas.microsoft.com/office/drawing/2014/main" id="{4F2978B2-9D46-4D40-8F54-EDCB90350A77}"/>
              </a:ext>
            </a:extLst>
          </p:cNvPr>
          <p:cNvSpPr>
            <a:spLocks noGrp="1"/>
          </p:cNvSpPr>
          <p:nvPr>
            <p:ph type="title" hasCustomPrompt="1"/>
          </p:nvPr>
        </p:nvSpPr>
        <p:spPr>
          <a:xfrm>
            <a:off x="470172" y="667688"/>
            <a:ext cx="7886700" cy="966845"/>
          </a:xfrm>
          <a:prstGeom prst="rect">
            <a:avLst/>
          </a:prstGeom>
        </p:spPr>
        <p:txBody>
          <a:bodyPr vert="horz" lIns="0" tIns="0" rIns="0" bIns="0" rtlCol="0" anchor="t">
            <a:normAutofit/>
          </a:bodyPr>
          <a:lstStyle>
            <a:lvl1pPr>
              <a:defRPr/>
            </a:lvl1pPr>
          </a:lstStyle>
          <a:p>
            <a:r>
              <a:rPr lang="en-US" dirty="0"/>
              <a:t>Introductions</a:t>
            </a:r>
          </a:p>
        </p:txBody>
      </p:sp>
      <p:cxnSp>
        <p:nvCxnSpPr>
          <p:cNvPr id="39" name="Straight Connector 38">
            <a:extLst>
              <a:ext uri="{FF2B5EF4-FFF2-40B4-BE49-F238E27FC236}">
                <a16:creationId xmlns:a16="http://schemas.microsoft.com/office/drawing/2014/main" id="{C4B290AF-A985-534B-B386-8A17B784D566}"/>
              </a:ext>
            </a:extLst>
          </p:cNvPr>
          <p:cNvCxnSpPr>
            <a:cxnSpLocks/>
          </p:cNvCxnSpPr>
          <p:nvPr userDrawn="1"/>
        </p:nvCxnSpPr>
        <p:spPr>
          <a:xfrm flipV="1">
            <a:off x="2984205" y="3652660"/>
            <a:ext cx="0" cy="1962113"/>
          </a:xfrm>
          <a:prstGeom prst="line">
            <a:avLst/>
          </a:prstGeom>
        </p:spPr>
        <p:style>
          <a:lnRef idx="1">
            <a:schemeClr val="accent5"/>
          </a:lnRef>
          <a:fillRef idx="0">
            <a:schemeClr val="accent5"/>
          </a:fillRef>
          <a:effectRef idx="0">
            <a:schemeClr val="accent5"/>
          </a:effectRef>
          <a:fontRef idx="minor">
            <a:schemeClr val="tx1"/>
          </a:fontRef>
        </p:style>
      </p:cxnSp>
      <p:sp>
        <p:nvSpPr>
          <p:cNvPr id="21" name="Text Placeholder 16">
            <a:extLst>
              <a:ext uri="{FF2B5EF4-FFF2-40B4-BE49-F238E27FC236}">
                <a16:creationId xmlns:a16="http://schemas.microsoft.com/office/drawing/2014/main" id="{EDA00C37-CAC7-CD44-992B-52EA0F6719CF}"/>
              </a:ext>
            </a:extLst>
          </p:cNvPr>
          <p:cNvSpPr>
            <a:spLocks noGrp="1"/>
          </p:cNvSpPr>
          <p:nvPr>
            <p:ph type="body" sz="quarter" idx="77" hasCustomPrompt="1"/>
          </p:nvPr>
        </p:nvSpPr>
        <p:spPr>
          <a:xfrm>
            <a:off x="3361939" y="3652660"/>
            <a:ext cx="2120900" cy="510788"/>
          </a:xfrm>
          <a:prstGeom prst="rect">
            <a:avLst/>
          </a:prstGeom>
        </p:spPr>
        <p:txBody>
          <a:bodyPr lIns="0" tIns="0" rIns="0" bIns="0" anchor="b">
            <a:norm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Name</a:t>
            </a:r>
          </a:p>
        </p:txBody>
      </p:sp>
      <p:sp>
        <p:nvSpPr>
          <p:cNvPr id="24" name="Text Placeholder 16">
            <a:extLst>
              <a:ext uri="{FF2B5EF4-FFF2-40B4-BE49-F238E27FC236}">
                <a16:creationId xmlns:a16="http://schemas.microsoft.com/office/drawing/2014/main" id="{85D75BCB-D3F4-FD4C-9F3B-E93AC240D372}"/>
              </a:ext>
            </a:extLst>
          </p:cNvPr>
          <p:cNvSpPr>
            <a:spLocks noGrp="1"/>
          </p:cNvSpPr>
          <p:nvPr>
            <p:ph type="body" sz="quarter" idx="78" hasCustomPrompt="1"/>
          </p:nvPr>
        </p:nvSpPr>
        <p:spPr>
          <a:xfrm>
            <a:off x="3361939" y="4246744"/>
            <a:ext cx="2120900" cy="363039"/>
          </a:xfrm>
          <a:prstGeom prst="rect">
            <a:avLst/>
          </a:prstGeom>
        </p:spPr>
        <p:txBody>
          <a:bodyPr lIns="0" tIns="0" rIns="0" bIns="0" anchor="t">
            <a:normAutofit/>
          </a:bodyPr>
          <a:lstStyle>
            <a:lvl1pPr marL="0" indent="0">
              <a:lnSpc>
                <a:spcPts val="1500"/>
              </a:lnSpc>
              <a:spcBef>
                <a:spcPts val="0"/>
              </a:spcBef>
              <a:buNone/>
              <a:defRPr sz="1200" b="0" spc="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p:txBody>
      </p:sp>
      <p:sp>
        <p:nvSpPr>
          <p:cNvPr id="26" name="Text Placeholder 16">
            <a:extLst>
              <a:ext uri="{FF2B5EF4-FFF2-40B4-BE49-F238E27FC236}">
                <a16:creationId xmlns:a16="http://schemas.microsoft.com/office/drawing/2014/main" id="{325442EF-D49C-AA4A-98C3-592E0C66C850}"/>
              </a:ext>
            </a:extLst>
          </p:cNvPr>
          <p:cNvSpPr>
            <a:spLocks noGrp="1"/>
          </p:cNvSpPr>
          <p:nvPr>
            <p:ph type="body" sz="quarter" idx="79" hasCustomPrompt="1"/>
          </p:nvPr>
        </p:nvSpPr>
        <p:spPr>
          <a:xfrm>
            <a:off x="3361939" y="4693204"/>
            <a:ext cx="2120900" cy="1039140"/>
          </a:xfrm>
          <a:prstGeom prst="rect">
            <a:avLst/>
          </a:prstGeom>
        </p:spPr>
        <p:txBody>
          <a:bodyPr lIns="0" tIns="0" rIns="0" bIns="0" anchor="t">
            <a:normAutofit/>
          </a:bodyPr>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Info</a:t>
            </a:r>
            <a:br>
              <a:rPr lang="en-US" dirty="0"/>
            </a:br>
            <a:endParaRPr lang="en-US" dirty="0"/>
          </a:p>
        </p:txBody>
      </p:sp>
      <p:sp>
        <p:nvSpPr>
          <p:cNvPr id="27" name="Content Placeholder 28">
            <a:extLst>
              <a:ext uri="{FF2B5EF4-FFF2-40B4-BE49-F238E27FC236}">
                <a16:creationId xmlns:a16="http://schemas.microsoft.com/office/drawing/2014/main" id="{93AB436E-AFA1-7340-B9F7-A89B6FD2F768}"/>
              </a:ext>
            </a:extLst>
          </p:cNvPr>
          <p:cNvSpPr>
            <a:spLocks noGrp="1"/>
          </p:cNvSpPr>
          <p:nvPr>
            <p:ph sz="quarter" idx="80" hasCustomPrompt="1"/>
          </p:nvPr>
        </p:nvSpPr>
        <p:spPr>
          <a:xfrm>
            <a:off x="3361939" y="2023268"/>
            <a:ext cx="2120900" cy="1476375"/>
          </a:xfrm>
          <a:prstGeom prst="rect">
            <a:avLst/>
          </a:prstGeom>
          <a:noFill/>
          <a:ln>
            <a:noFill/>
          </a:ln>
        </p:spPr>
        <p:style>
          <a:lnRef idx="0">
            <a:scrgbClr r="0" g="0" b="0"/>
          </a:lnRef>
          <a:fillRef idx="0">
            <a:scrgbClr r="0" g="0" b="0"/>
          </a:fillRef>
          <a:effectRef idx="0">
            <a:scrgbClr r="0" g="0" b="0"/>
          </a:effectRef>
          <a:fontRef idx="minor">
            <a:schemeClr val="accent3"/>
          </a:fontRef>
        </p:style>
        <p:txBody>
          <a:bodyPr/>
          <a:lstStyle>
            <a:lvl1pPr marL="0" marR="0" indent="0" algn="l" defTabSz="914400" rtl="0" eaLnBrk="1" fontAlgn="auto" latinLnBrk="0" hangingPunct="1">
              <a:lnSpc>
                <a:spcPct val="90000"/>
              </a:lnSpc>
              <a:spcBef>
                <a:spcPts val="1000"/>
              </a:spcBef>
              <a:spcAft>
                <a:spcPts val="0"/>
              </a:spcAft>
              <a:buClrTx/>
              <a:buSzTx/>
              <a:buFontTx/>
              <a:buNone/>
              <a:tabLst/>
              <a:defRPr sz="800" b="0" i="0">
                <a:latin typeface="Ringside Regular Office Regula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picture icon to add logo</a:t>
            </a:r>
          </a:p>
        </p:txBody>
      </p:sp>
      <p:cxnSp>
        <p:nvCxnSpPr>
          <p:cNvPr id="28" name="Straight Connector 27">
            <a:extLst>
              <a:ext uri="{FF2B5EF4-FFF2-40B4-BE49-F238E27FC236}">
                <a16:creationId xmlns:a16="http://schemas.microsoft.com/office/drawing/2014/main" id="{4D26582C-FD2D-DC41-A545-823E081F557A}"/>
              </a:ext>
            </a:extLst>
          </p:cNvPr>
          <p:cNvCxnSpPr>
            <a:cxnSpLocks/>
          </p:cNvCxnSpPr>
          <p:nvPr userDrawn="1"/>
        </p:nvCxnSpPr>
        <p:spPr>
          <a:xfrm flipV="1">
            <a:off x="5860572" y="3652660"/>
            <a:ext cx="0" cy="1962113"/>
          </a:xfrm>
          <a:prstGeom prst="line">
            <a:avLst/>
          </a:prstGeom>
        </p:spPr>
        <p:style>
          <a:lnRef idx="1">
            <a:schemeClr val="accent5"/>
          </a:lnRef>
          <a:fillRef idx="0">
            <a:schemeClr val="accent5"/>
          </a:fillRef>
          <a:effectRef idx="0">
            <a:schemeClr val="accent5"/>
          </a:effectRef>
          <a:fontRef idx="minor">
            <a:schemeClr val="tx1"/>
          </a:fontRef>
        </p:style>
      </p:cxnSp>
      <p:sp>
        <p:nvSpPr>
          <p:cNvPr id="30" name="Text Placeholder 16">
            <a:extLst>
              <a:ext uri="{FF2B5EF4-FFF2-40B4-BE49-F238E27FC236}">
                <a16:creationId xmlns:a16="http://schemas.microsoft.com/office/drawing/2014/main" id="{873E17FC-A22C-9A44-9605-B42AAE938222}"/>
              </a:ext>
            </a:extLst>
          </p:cNvPr>
          <p:cNvSpPr>
            <a:spLocks noGrp="1"/>
          </p:cNvSpPr>
          <p:nvPr>
            <p:ph type="body" sz="quarter" idx="81" hasCustomPrompt="1"/>
          </p:nvPr>
        </p:nvSpPr>
        <p:spPr>
          <a:xfrm>
            <a:off x="6235972" y="3652660"/>
            <a:ext cx="2120900" cy="510788"/>
          </a:xfrm>
          <a:prstGeom prst="rect">
            <a:avLst/>
          </a:prstGeom>
        </p:spPr>
        <p:txBody>
          <a:bodyPr lIns="0" tIns="0" rIns="0" bIns="0" anchor="b">
            <a:norm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Name</a:t>
            </a:r>
          </a:p>
        </p:txBody>
      </p:sp>
      <p:sp>
        <p:nvSpPr>
          <p:cNvPr id="32" name="Text Placeholder 16">
            <a:extLst>
              <a:ext uri="{FF2B5EF4-FFF2-40B4-BE49-F238E27FC236}">
                <a16:creationId xmlns:a16="http://schemas.microsoft.com/office/drawing/2014/main" id="{8EC71AEE-71DD-8840-B126-B2722ED63C60}"/>
              </a:ext>
            </a:extLst>
          </p:cNvPr>
          <p:cNvSpPr>
            <a:spLocks noGrp="1"/>
          </p:cNvSpPr>
          <p:nvPr>
            <p:ph type="body" sz="quarter" idx="82" hasCustomPrompt="1"/>
          </p:nvPr>
        </p:nvSpPr>
        <p:spPr>
          <a:xfrm>
            <a:off x="6235972" y="4246744"/>
            <a:ext cx="2120900" cy="363039"/>
          </a:xfrm>
          <a:prstGeom prst="rect">
            <a:avLst/>
          </a:prstGeom>
        </p:spPr>
        <p:txBody>
          <a:bodyPr lIns="0" tIns="0" rIns="0" bIns="0" anchor="t">
            <a:normAutofit/>
          </a:bodyPr>
          <a:lstStyle>
            <a:lvl1pPr marL="0" indent="0">
              <a:lnSpc>
                <a:spcPts val="1500"/>
              </a:lnSpc>
              <a:spcBef>
                <a:spcPts val="0"/>
              </a:spcBef>
              <a:buNone/>
              <a:defRPr sz="1200" b="0" spc="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p:txBody>
      </p:sp>
      <p:sp>
        <p:nvSpPr>
          <p:cNvPr id="35" name="Text Placeholder 16">
            <a:extLst>
              <a:ext uri="{FF2B5EF4-FFF2-40B4-BE49-F238E27FC236}">
                <a16:creationId xmlns:a16="http://schemas.microsoft.com/office/drawing/2014/main" id="{8C8EB1B3-0BE9-564B-8272-99BB01BE9F9C}"/>
              </a:ext>
            </a:extLst>
          </p:cNvPr>
          <p:cNvSpPr>
            <a:spLocks noGrp="1"/>
          </p:cNvSpPr>
          <p:nvPr>
            <p:ph type="body" sz="quarter" idx="83" hasCustomPrompt="1"/>
          </p:nvPr>
        </p:nvSpPr>
        <p:spPr>
          <a:xfrm>
            <a:off x="6235972" y="4693204"/>
            <a:ext cx="2120900" cy="1039140"/>
          </a:xfrm>
          <a:prstGeom prst="rect">
            <a:avLst/>
          </a:prstGeom>
        </p:spPr>
        <p:txBody>
          <a:bodyPr lIns="0" tIns="0" rIns="0" bIns="0" anchor="t">
            <a:normAutofit/>
          </a:bodyPr>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sz="1400" b="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Info</a:t>
            </a:r>
            <a:br>
              <a:rPr lang="en-US" dirty="0"/>
            </a:br>
            <a:endParaRPr lang="en-US" dirty="0"/>
          </a:p>
        </p:txBody>
      </p:sp>
      <p:sp>
        <p:nvSpPr>
          <p:cNvPr id="37" name="Content Placeholder 28">
            <a:extLst>
              <a:ext uri="{FF2B5EF4-FFF2-40B4-BE49-F238E27FC236}">
                <a16:creationId xmlns:a16="http://schemas.microsoft.com/office/drawing/2014/main" id="{DC3CFD4B-5246-E14F-80B8-E6F24C6F8001}"/>
              </a:ext>
            </a:extLst>
          </p:cNvPr>
          <p:cNvSpPr>
            <a:spLocks noGrp="1"/>
          </p:cNvSpPr>
          <p:nvPr>
            <p:ph sz="quarter" idx="84" hasCustomPrompt="1"/>
          </p:nvPr>
        </p:nvSpPr>
        <p:spPr>
          <a:xfrm>
            <a:off x="6235972" y="2023268"/>
            <a:ext cx="2120900" cy="1476375"/>
          </a:xfrm>
          <a:prstGeom prst="rect">
            <a:avLst/>
          </a:prstGeom>
          <a:noFill/>
          <a:ln>
            <a:noFill/>
          </a:ln>
        </p:spPr>
        <p:style>
          <a:lnRef idx="0">
            <a:scrgbClr r="0" g="0" b="0"/>
          </a:lnRef>
          <a:fillRef idx="0">
            <a:scrgbClr r="0" g="0" b="0"/>
          </a:fillRef>
          <a:effectRef idx="0">
            <a:scrgbClr r="0" g="0" b="0"/>
          </a:effectRef>
          <a:fontRef idx="minor">
            <a:schemeClr val="accent3"/>
          </a:fontRef>
        </p:style>
        <p:txBody>
          <a:bodyPr/>
          <a:lstStyle>
            <a:lvl1pPr marL="0" marR="0" indent="0" algn="l" defTabSz="914400" rtl="0" eaLnBrk="1" fontAlgn="auto" latinLnBrk="0" hangingPunct="1">
              <a:lnSpc>
                <a:spcPct val="90000"/>
              </a:lnSpc>
              <a:spcBef>
                <a:spcPts val="1000"/>
              </a:spcBef>
              <a:spcAft>
                <a:spcPts val="0"/>
              </a:spcAft>
              <a:buClrTx/>
              <a:buSzTx/>
              <a:buFontTx/>
              <a:buNone/>
              <a:tabLst/>
              <a:defRPr sz="800" b="0" i="0">
                <a:latin typeface="Ringside Regular Office Regula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picture icon to add logo</a:t>
            </a:r>
          </a:p>
        </p:txBody>
      </p:sp>
      <p:sp>
        <p:nvSpPr>
          <p:cNvPr id="3" name="Date Placeholder 2">
            <a:extLst>
              <a:ext uri="{FF2B5EF4-FFF2-40B4-BE49-F238E27FC236}">
                <a16:creationId xmlns:a16="http://schemas.microsoft.com/office/drawing/2014/main" id="{39AD8CC0-6BC3-5549-883B-3FA0F089B83A}"/>
              </a:ext>
            </a:extLst>
          </p:cNvPr>
          <p:cNvSpPr>
            <a:spLocks noGrp="1"/>
          </p:cNvSpPr>
          <p:nvPr>
            <p:ph type="dt" sz="half" idx="85"/>
          </p:nvPr>
        </p:nvSpPr>
        <p:spPr/>
        <p:txBody>
          <a:bodyPr/>
          <a:lstStyle/>
          <a:p>
            <a:fld id="{DB9C6EFD-F9B5-41AC-A8F7-CADE677759FF}" type="datetime1">
              <a:rPr lang="en-US" smtClean="0"/>
              <a:t>10/13/2023</a:t>
            </a:fld>
            <a:endParaRPr lang="en-US" dirty="0"/>
          </a:p>
        </p:txBody>
      </p:sp>
      <p:sp>
        <p:nvSpPr>
          <p:cNvPr id="4" name="Footer Placeholder 3">
            <a:extLst>
              <a:ext uri="{FF2B5EF4-FFF2-40B4-BE49-F238E27FC236}">
                <a16:creationId xmlns:a16="http://schemas.microsoft.com/office/drawing/2014/main" id="{A6B78FF0-D796-F04D-87E1-A35CDB4967D6}"/>
              </a:ext>
            </a:extLst>
          </p:cNvPr>
          <p:cNvSpPr>
            <a:spLocks noGrp="1"/>
          </p:cNvSpPr>
          <p:nvPr>
            <p:ph type="ftr" sz="quarter" idx="86"/>
          </p:nvPr>
        </p:nvSpPr>
        <p:spPr/>
        <p:txBody>
          <a:bodyPr/>
          <a:lstStyle/>
          <a:p>
            <a:r>
              <a:rPr lang="en-US"/>
              <a:t>Charter Impact  |  City Charter Schools  |  Red Hook  |  Capital Partners</a:t>
            </a:r>
            <a:endParaRPr lang="en-US" dirty="0"/>
          </a:p>
        </p:txBody>
      </p:sp>
      <p:sp>
        <p:nvSpPr>
          <p:cNvPr id="5" name="Slide Number Placeholder 4">
            <a:extLst>
              <a:ext uri="{FF2B5EF4-FFF2-40B4-BE49-F238E27FC236}">
                <a16:creationId xmlns:a16="http://schemas.microsoft.com/office/drawing/2014/main" id="{AE1B6208-33EA-AD4B-A7C5-2B78BD5D646C}"/>
              </a:ext>
            </a:extLst>
          </p:cNvPr>
          <p:cNvSpPr>
            <a:spLocks noGrp="1"/>
          </p:cNvSpPr>
          <p:nvPr>
            <p:ph type="sldNum" sz="quarter" idx="87"/>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31964771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userDrawn="1">
          <p15:clr>
            <a:srgbClr val="FBAE40"/>
          </p15:clr>
        </p15:guide>
        <p15:guide id="2" pos="2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Slides w/ color [GREEN] opt.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ADA5E39-1289-7540-A204-8972B71FFD51}"/>
              </a:ext>
            </a:extLst>
          </p:cNvPr>
          <p:cNvPicPr>
            <a:picLocks noChangeAspect="1"/>
          </p:cNvPicPr>
          <p:nvPr userDrawn="1"/>
        </p:nvPicPr>
        <p:blipFill>
          <a:blip r:embed="rId2"/>
          <a:stretch>
            <a:fillRect/>
          </a:stretch>
        </p:blipFill>
        <p:spPr>
          <a:xfrm>
            <a:off x="6019800" y="0"/>
            <a:ext cx="3124200" cy="6858000"/>
          </a:xfrm>
          <a:prstGeom prst="rect">
            <a:avLst/>
          </a:prstGeom>
        </p:spPr>
      </p:pic>
      <p:sp>
        <p:nvSpPr>
          <p:cNvPr id="10" name="Text Placeholder 9">
            <a:extLst>
              <a:ext uri="{FF2B5EF4-FFF2-40B4-BE49-F238E27FC236}">
                <a16:creationId xmlns:a16="http://schemas.microsoft.com/office/drawing/2014/main" id="{1345107A-8516-DE49-892E-C07C26625ECF}"/>
              </a:ext>
            </a:extLst>
          </p:cNvPr>
          <p:cNvSpPr>
            <a:spLocks noGrp="1"/>
          </p:cNvSpPr>
          <p:nvPr>
            <p:ph type="body" sz="quarter" idx="15"/>
          </p:nvPr>
        </p:nvSpPr>
        <p:spPr>
          <a:xfrm>
            <a:off x="469900" y="2055866"/>
            <a:ext cx="6887830" cy="3809020"/>
          </a:xfrm>
        </p:spPr>
        <p:txBody>
          <a:bodyPr lIns="0" tIns="0" rIns="0" bIns="0">
            <a:normAutofit/>
          </a:bodyPr>
          <a:lstStyle>
            <a:lvl1pPr marL="231775" marR="0" indent="-231775" algn="l" defTabSz="914400" rtl="0" eaLnBrk="1" fontAlgn="auto" latinLnBrk="0" hangingPunct="1">
              <a:lnSpc>
                <a:spcPct val="90000"/>
              </a:lnSpc>
              <a:spcBef>
                <a:spcPts val="1000"/>
              </a:spcBef>
              <a:spcAft>
                <a:spcPts val="0"/>
              </a:spcAft>
              <a:buClr>
                <a:srgbClr val="000000"/>
              </a:buClr>
              <a:buSzPct val="75000"/>
              <a:buFont typeface=".AppleSystemUIFont"/>
              <a:buChar char="▸"/>
              <a:tabLst/>
              <a:defRPr sz="1800" spc="0" baseline="0">
                <a:solidFill>
                  <a:schemeClr val="tx1"/>
                </a:solidFill>
              </a:defRPr>
            </a:lvl1pPr>
          </a:lstStyle>
          <a:p>
            <a:pPr marL="231775" marR="0" lvl="0" indent="-231775" algn="l" defTabSz="914400" rtl="0" eaLnBrk="1" fontAlgn="auto" latinLnBrk="0" hangingPunct="1">
              <a:lnSpc>
                <a:spcPct val="90000"/>
              </a:lnSpc>
              <a:spcBef>
                <a:spcPts val="1000"/>
              </a:spcBef>
              <a:spcAft>
                <a:spcPts val="0"/>
              </a:spcAft>
              <a:buClr>
                <a:srgbClr val="000000"/>
              </a:buClr>
              <a:buSzPct val="75000"/>
              <a:buFont typeface=".AppleSystemUIFont"/>
              <a:buChar char="▸"/>
              <a:tabLst/>
              <a:defRPr/>
            </a:pPr>
            <a:r>
              <a:rPr kumimoji="0" lang="en-US" sz="2400" b="0" i="0" u="none" strike="noStrike" kern="1200" cap="none" spc="0" normalizeH="0" baseline="0" noProof="0" dirty="0">
                <a:ln>
                  <a:noFill/>
                </a:ln>
                <a:solidFill>
                  <a:srgbClr val="000000"/>
                </a:solidFill>
                <a:effectLst/>
                <a:uLnTx/>
                <a:uFillTx/>
                <a:latin typeface="Ringside Regular Office Regular"/>
                <a:ea typeface="+mn-ea"/>
                <a:cs typeface="+mn-cs"/>
              </a:rPr>
              <a:t>Edit Master text styles</a:t>
            </a:r>
          </a:p>
        </p:txBody>
      </p:sp>
      <p:sp>
        <p:nvSpPr>
          <p:cNvPr id="12" name="Title Placeholder 1">
            <a:extLst>
              <a:ext uri="{FF2B5EF4-FFF2-40B4-BE49-F238E27FC236}">
                <a16:creationId xmlns:a16="http://schemas.microsoft.com/office/drawing/2014/main" id="{AA4940A5-80F3-9749-897D-9A380CDF5078}"/>
              </a:ext>
            </a:extLst>
          </p:cNvPr>
          <p:cNvSpPr>
            <a:spLocks noGrp="1"/>
          </p:cNvSpPr>
          <p:nvPr>
            <p:ph type="title" hasCustomPrompt="1"/>
          </p:nvPr>
        </p:nvSpPr>
        <p:spPr>
          <a:xfrm>
            <a:off x="470172" y="667688"/>
            <a:ext cx="7886700" cy="966845"/>
          </a:xfrm>
          <a:prstGeom prst="rect">
            <a:avLst/>
          </a:prstGeom>
        </p:spPr>
        <p:txBody>
          <a:bodyPr vert="horz" lIns="0" tIns="0" rIns="0" bIns="0" rtlCol="0" anchor="t">
            <a:normAutofit/>
          </a:bodyPr>
          <a:lstStyle>
            <a:lvl1pPr>
              <a:defRPr/>
            </a:lvl1pPr>
          </a:lstStyle>
          <a:p>
            <a:r>
              <a:rPr lang="en-US" dirty="0"/>
              <a:t>Header</a:t>
            </a:r>
          </a:p>
        </p:txBody>
      </p:sp>
      <p:sp>
        <p:nvSpPr>
          <p:cNvPr id="4" name="Date Placeholder 3">
            <a:extLst>
              <a:ext uri="{FF2B5EF4-FFF2-40B4-BE49-F238E27FC236}">
                <a16:creationId xmlns:a16="http://schemas.microsoft.com/office/drawing/2014/main" id="{51E91AF4-C30F-9440-B343-BA855E2E7E96}"/>
              </a:ext>
            </a:extLst>
          </p:cNvPr>
          <p:cNvSpPr>
            <a:spLocks noGrp="1"/>
          </p:cNvSpPr>
          <p:nvPr>
            <p:ph type="dt" sz="half" idx="16"/>
          </p:nvPr>
        </p:nvSpPr>
        <p:spPr/>
        <p:txBody>
          <a:bodyPr/>
          <a:lstStyle/>
          <a:p>
            <a:fld id="{D9133439-4686-4849-9B1E-367337EB12B0}" type="datetime1">
              <a:rPr lang="en-US" smtClean="0"/>
              <a:t>10/13/2023</a:t>
            </a:fld>
            <a:endParaRPr lang="en-US" dirty="0"/>
          </a:p>
        </p:txBody>
      </p:sp>
      <p:sp>
        <p:nvSpPr>
          <p:cNvPr id="6" name="Footer Placeholder 5">
            <a:extLst>
              <a:ext uri="{FF2B5EF4-FFF2-40B4-BE49-F238E27FC236}">
                <a16:creationId xmlns:a16="http://schemas.microsoft.com/office/drawing/2014/main" id="{E96ADC0E-E7D1-9C47-AB16-EFEF1F7B581B}"/>
              </a:ext>
            </a:extLst>
          </p:cNvPr>
          <p:cNvSpPr>
            <a:spLocks noGrp="1"/>
          </p:cNvSpPr>
          <p:nvPr>
            <p:ph type="ftr" sz="quarter" idx="17"/>
          </p:nvPr>
        </p:nvSpPr>
        <p:spPr/>
        <p:txBody>
          <a:bodyPr/>
          <a:lstStyle/>
          <a:p>
            <a:r>
              <a:rPr lang="en-US"/>
              <a:t>Charter Impact  |  City Charter Schools  |  Red Hook  |  Capital Partners</a:t>
            </a:r>
            <a:endParaRPr lang="en-US" dirty="0"/>
          </a:p>
        </p:txBody>
      </p:sp>
      <p:sp>
        <p:nvSpPr>
          <p:cNvPr id="7" name="Slide Number Placeholder 6">
            <a:extLst>
              <a:ext uri="{FF2B5EF4-FFF2-40B4-BE49-F238E27FC236}">
                <a16:creationId xmlns:a16="http://schemas.microsoft.com/office/drawing/2014/main" id="{C440FF2D-AAED-3040-8739-18DC669F68DD}"/>
              </a:ext>
            </a:extLst>
          </p:cNvPr>
          <p:cNvSpPr>
            <a:spLocks noGrp="1"/>
          </p:cNvSpPr>
          <p:nvPr>
            <p:ph type="sldNum" sz="quarter" idx="18"/>
          </p:nvPr>
        </p:nvSpPr>
        <p:spPr/>
        <p:txBody>
          <a:bodyPr/>
          <a:lstStyle/>
          <a:p>
            <a:fld id="{35F6F342-923F-F947-AB68-DF4515FC8525}" type="slidenum">
              <a:rPr lang="en-US" smtClean="0"/>
              <a:pPr/>
              <a:t>‹#›</a:t>
            </a:fld>
            <a:endParaRPr lang="en-US" dirty="0"/>
          </a:p>
        </p:txBody>
      </p:sp>
      <p:pic>
        <p:nvPicPr>
          <p:cNvPr id="3" name="Picture 2" descr="A close up of a logo&#10;&#10;Description generated with very high confidence">
            <a:extLst>
              <a:ext uri="{FF2B5EF4-FFF2-40B4-BE49-F238E27FC236}">
                <a16:creationId xmlns:a16="http://schemas.microsoft.com/office/drawing/2014/main" id="{BBC2E4C4-C40B-4349-AFB6-37B48E8EF8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013" y="6013071"/>
            <a:ext cx="1822567" cy="466567"/>
          </a:xfrm>
          <a:prstGeom prst="rect">
            <a:avLst/>
          </a:prstGeom>
        </p:spPr>
      </p:pic>
    </p:spTree>
    <p:extLst>
      <p:ext uri="{BB962C8B-B14F-4D97-AF65-F5344CB8AC3E}">
        <p14:creationId xmlns:p14="http://schemas.microsoft.com/office/powerpoint/2010/main" val="158004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Slides w/ color [BLU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103E7A1-7512-8E43-A18E-9D9E975FE5E2}"/>
              </a:ext>
            </a:extLst>
          </p:cNvPr>
          <p:cNvPicPr>
            <a:picLocks noChangeAspect="1"/>
          </p:cNvPicPr>
          <p:nvPr userDrawn="1"/>
        </p:nvPicPr>
        <p:blipFill>
          <a:blip r:embed="rId2"/>
          <a:stretch>
            <a:fillRect/>
          </a:stretch>
        </p:blipFill>
        <p:spPr>
          <a:xfrm>
            <a:off x="6019800" y="0"/>
            <a:ext cx="3124200" cy="6858000"/>
          </a:xfrm>
          <a:prstGeom prst="rect">
            <a:avLst/>
          </a:prstGeom>
        </p:spPr>
      </p:pic>
      <p:sp>
        <p:nvSpPr>
          <p:cNvPr id="10" name="Text Placeholder 9">
            <a:extLst>
              <a:ext uri="{FF2B5EF4-FFF2-40B4-BE49-F238E27FC236}">
                <a16:creationId xmlns:a16="http://schemas.microsoft.com/office/drawing/2014/main" id="{1345107A-8516-DE49-892E-C07C26625ECF}"/>
              </a:ext>
            </a:extLst>
          </p:cNvPr>
          <p:cNvSpPr>
            <a:spLocks noGrp="1"/>
          </p:cNvSpPr>
          <p:nvPr>
            <p:ph type="body" sz="quarter" idx="15"/>
          </p:nvPr>
        </p:nvSpPr>
        <p:spPr>
          <a:xfrm>
            <a:off x="469900" y="2055866"/>
            <a:ext cx="6887830" cy="3809020"/>
          </a:xfrm>
        </p:spPr>
        <p:txBody>
          <a:bodyPr lIns="0" tIns="0" rIns="0" bIns="0">
            <a:normAutofit/>
          </a:bodyPr>
          <a:lstStyle>
            <a:lvl1pPr marL="231775" marR="0" indent="-231775" algn="l" defTabSz="914400" rtl="0" eaLnBrk="1" fontAlgn="auto" latinLnBrk="0" hangingPunct="1">
              <a:lnSpc>
                <a:spcPct val="90000"/>
              </a:lnSpc>
              <a:spcBef>
                <a:spcPts val="1000"/>
              </a:spcBef>
              <a:spcAft>
                <a:spcPts val="0"/>
              </a:spcAft>
              <a:buClr>
                <a:srgbClr val="000000"/>
              </a:buClr>
              <a:buSzPct val="75000"/>
              <a:buFont typeface=".AppleSystemUIFont"/>
              <a:buChar char="▸"/>
              <a:tabLst/>
              <a:defRPr sz="1800" spc="0" baseline="0">
                <a:solidFill>
                  <a:schemeClr val="tx1"/>
                </a:solidFill>
              </a:defRPr>
            </a:lvl1pPr>
          </a:lstStyle>
          <a:p>
            <a:pPr marL="231775" marR="0" lvl="0" indent="-231775" algn="l" defTabSz="914400" rtl="0" eaLnBrk="1" fontAlgn="auto" latinLnBrk="0" hangingPunct="1">
              <a:lnSpc>
                <a:spcPct val="90000"/>
              </a:lnSpc>
              <a:spcBef>
                <a:spcPts val="1000"/>
              </a:spcBef>
              <a:spcAft>
                <a:spcPts val="0"/>
              </a:spcAft>
              <a:buClr>
                <a:srgbClr val="000000"/>
              </a:buClr>
              <a:buSzPct val="75000"/>
              <a:buFont typeface=".AppleSystemUIFont"/>
              <a:buChar char="▸"/>
              <a:tabLst/>
              <a:defRPr/>
            </a:pPr>
            <a:r>
              <a:rPr kumimoji="0" lang="en-US" sz="2400" b="0" i="0" u="none" strike="noStrike" kern="1200" cap="none" spc="0" normalizeH="0" baseline="0" noProof="0" dirty="0">
                <a:ln>
                  <a:noFill/>
                </a:ln>
                <a:solidFill>
                  <a:srgbClr val="000000"/>
                </a:solidFill>
                <a:effectLst/>
                <a:uLnTx/>
                <a:uFillTx/>
                <a:latin typeface="Ringside Regular Office Regular"/>
                <a:ea typeface="+mn-ea"/>
                <a:cs typeface="+mn-cs"/>
              </a:rPr>
              <a:t>Edit Master text styles</a:t>
            </a:r>
          </a:p>
        </p:txBody>
      </p:sp>
      <p:sp>
        <p:nvSpPr>
          <p:cNvPr id="12" name="Title Placeholder 1">
            <a:extLst>
              <a:ext uri="{FF2B5EF4-FFF2-40B4-BE49-F238E27FC236}">
                <a16:creationId xmlns:a16="http://schemas.microsoft.com/office/drawing/2014/main" id="{16052F0F-B6CC-7040-8CCF-9A6213069F43}"/>
              </a:ext>
            </a:extLst>
          </p:cNvPr>
          <p:cNvSpPr>
            <a:spLocks noGrp="1"/>
          </p:cNvSpPr>
          <p:nvPr>
            <p:ph type="title" hasCustomPrompt="1"/>
          </p:nvPr>
        </p:nvSpPr>
        <p:spPr>
          <a:xfrm>
            <a:off x="470172" y="667688"/>
            <a:ext cx="7886700" cy="966845"/>
          </a:xfrm>
          <a:prstGeom prst="rect">
            <a:avLst/>
          </a:prstGeom>
        </p:spPr>
        <p:txBody>
          <a:bodyPr vert="horz" lIns="0" tIns="0" rIns="0" bIns="0" rtlCol="0" anchor="t">
            <a:normAutofit/>
          </a:bodyPr>
          <a:lstStyle>
            <a:lvl1pPr>
              <a:defRPr/>
            </a:lvl1pPr>
          </a:lstStyle>
          <a:p>
            <a:r>
              <a:rPr lang="en-US" dirty="0"/>
              <a:t>Header</a:t>
            </a:r>
          </a:p>
        </p:txBody>
      </p:sp>
      <p:sp>
        <p:nvSpPr>
          <p:cNvPr id="4" name="Date Placeholder 3">
            <a:extLst>
              <a:ext uri="{FF2B5EF4-FFF2-40B4-BE49-F238E27FC236}">
                <a16:creationId xmlns:a16="http://schemas.microsoft.com/office/drawing/2014/main" id="{A3C11CFB-28E1-3945-8D3B-8E53D3FC758A}"/>
              </a:ext>
            </a:extLst>
          </p:cNvPr>
          <p:cNvSpPr>
            <a:spLocks noGrp="1"/>
          </p:cNvSpPr>
          <p:nvPr>
            <p:ph type="dt" sz="half" idx="16"/>
          </p:nvPr>
        </p:nvSpPr>
        <p:spPr/>
        <p:txBody>
          <a:bodyPr/>
          <a:lstStyle/>
          <a:p>
            <a:fld id="{5482F74A-95A9-4D8E-9B37-5A704BC41242}" type="datetime1">
              <a:rPr lang="en-US" smtClean="0"/>
              <a:t>10/13/2023</a:t>
            </a:fld>
            <a:endParaRPr lang="en-US" dirty="0"/>
          </a:p>
        </p:txBody>
      </p:sp>
      <p:sp>
        <p:nvSpPr>
          <p:cNvPr id="6" name="Footer Placeholder 5">
            <a:extLst>
              <a:ext uri="{FF2B5EF4-FFF2-40B4-BE49-F238E27FC236}">
                <a16:creationId xmlns:a16="http://schemas.microsoft.com/office/drawing/2014/main" id="{7B270C96-A2BF-C24B-AB29-7F4E9BD29352}"/>
              </a:ext>
            </a:extLst>
          </p:cNvPr>
          <p:cNvSpPr>
            <a:spLocks noGrp="1"/>
          </p:cNvSpPr>
          <p:nvPr>
            <p:ph type="ftr" sz="quarter" idx="17"/>
          </p:nvPr>
        </p:nvSpPr>
        <p:spPr/>
        <p:txBody>
          <a:bodyPr/>
          <a:lstStyle/>
          <a:p>
            <a:r>
              <a:rPr lang="en-US"/>
              <a:t>Charter Impact  |  City Charter Schools  |  Red Hook  |  Capital Partners</a:t>
            </a:r>
            <a:endParaRPr lang="en-US" dirty="0"/>
          </a:p>
        </p:txBody>
      </p:sp>
      <p:sp>
        <p:nvSpPr>
          <p:cNvPr id="7" name="Slide Number Placeholder 6">
            <a:extLst>
              <a:ext uri="{FF2B5EF4-FFF2-40B4-BE49-F238E27FC236}">
                <a16:creationId xmlns:a16="http://schemas.microsoft.com/office/drawing/2014/main" id="{56A82F49-DD09-A144-AC94-E75E149BB9F4}"/>
              </a:ext>
            </a:extLst>
          </p:cNvPr>
          <p:cNvSpPr>
            <a:spLocks noGrp="1"/>
          </p:cNvSpPr>
          <p:nvPr>
            <p:ph type="sldNum" sz="quarter" idx="18"/>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71232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Slides w/ color [RE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501E4D-97B0-D44A-95EB-E74981A9DC34}"/>
              </a:ext>
            </a:extLst>
          </p:cNvPr>
          <p:cNvPicPr>
            <a:picLocks noChangeAspect="1"/>
          </p:cNvPicPr>
          <p:nvPr userDrawn="1"/>
        </p:nvPicPr>
        <p:blipFill>
          <a:blip r:embed="rId2"/>
          <a:stretch>
            <a:fillRect/>
          </a:stretch>
        </p:blipFill>
        <p:spPr>
          <a:xfrm>
            <a:off x="6019800" y="0"/>
            <a:ext cx="3124200" cy="6858000"/>
          </a:xfrm>
          <a:prstGeom prst="rect">
            <a:avLst/>
          </a:prstGeom>
        </p:spPr>
      </p:pic>
      <p:sp>
        <p:nvSpPr>
          <p:cNvPr id="10" name="Text Placeholder 9">
            <a:extLst>
              <a:ext uri="{FF2B5EF4-FFF2-40B4-BE49-F238E27FC236}">
                <a16:creationId xmlns:a16="http://schemas.microsoft.com/office/drawing/2014/main" id="{1345107A-8516-DE49-892E-C07C26625ECF}"/>
              </a:ext>
            </a:extLst>
          </p:cNvPr>
          <p:cNvSpPr>
            <a:spLocks noGrp="1"/>
          </p:cNvSpPr>
          <p:nvPr>
            <p:ph type="body" sz="quarter" idx="15"/>
          </p:nvPr>
        </p:nvSpPr>
        <p:spPr>
          <a:xfrm>
            <a:off x="469900" y="2055866"/>
            <a:ext cx="6887830" cy="3809020"/>
          </a:xfrm>
        </p:spPr>
        <p:txBody>
          <a:bodyPr lIns="0" tIns="0" rIns="0" bIns="0">
            <a:normAutofit/>
          </a:bodyPr>
          <a:lstStyle>
            <a:lvl1pPr marL="231775" marR="0" indent="-231775" algn="l" defTabSz="914400" rtl="0" eaLnBrk="1" fontAlgn="auto" latinLnBrk="0" hangingPunct="1">
              <a:lnSpc>
                <a:spcPct val="90000"/>
              </a:lnSpc>
              <a:spcBef>
                <a:spcPts val="1000"/>
              </a:spcBef>
              <a:spcAft>
                <a:spcPts val="0"/>
              </a:spcAft>
              <a:buClr>
                <a:srgbClr val="000000"/>
              </a:buClr>
              <a:buSzPct val="75000"/>
              <a:buFont typeface=".AppleSystemUIFont"/>
              <a:buChar char="▸"/>
              <a:tabLst/>
              <a:defRPr sz="1800" spc="0" baseline="0">
                <a:solidFill>
                  <a:schemeClr val="tx1"/>
                </a:solidFill>
              </a:defRPr>
            </a:lvl1pPr>
          </a:lstStyle>
          <a:p>
            <a:pPr marL="231775" marR="0" lvl="0" indent="-231775" algn="l" defTabSz="914400" rtl="0" eaLnBrk="1" fontAlgn="auto" latinLnBrk="0" hangingPunct="1">
              <a:lnSpc>
                <a:spcPct val="90000"/>
              </a:lnSpc>
              <a:spcBef>
                <a:spcPts val="1000"/>
              </a:spcBef>
              <a:spcAft>
                <a:spcPts val="0"/>
              </a:spcAft>
              <a:buClr>
                <a:srgbClr val="000000"/>
              </a:buClr>
              <a:buSzPct val="75000"/>
              <a:buFont typeface=".AppleSystemUIFont"/>
              <a:buChar char="▸"/>
              <a:tabLst/>
              <a:defRPr/>
            </a:pPr>
            <a:r>
              <a:rPr kumimoji="0" lang="en-US" sz="2400" b="0" i="0" u="none" strike="noStrike" kern="1200" cap="none" spc="0" normalizeH="0" baseline="0" noProof="0" dirty="0">
                <a:ln>
                  <a:noFill/>
                </a:ln>
                <a:solidFill>
                  <a:srgbClr val="000000"/>
                </a:solidFill>
                <a:effectLst/>
                <a:uLnTx/>
                <a:uFillTx/>
                <a:latin typeface="Ringside Regular Office Regular"/>
                <a:ea typeface="+mn-ea"/>
                <a:cs typeface="+mn-cs"/>
              </a:rPr>
              <a:t>Edit Master text styles</a:t>
            </a:r>
          </a:p>
        </p:txBody>
      </p:sp>
      <p:sp>
        <p:nvSpPr>
          <p:cNvPr id="12" name="Title Placeholder 1">
            <a:extLst>
              <a:ext uri="{FF2B5EF4-FFF2-40B4-BE49-F238E27FC236}">
                <a16:creationId xmlns:a16="http://schemas.microsoft.com/office/drawing/2014/main" id="{1D583464-1149-7D4A-AAE9-FDC40B8CEDE2}"/>
              </a:ext>
            </a:extLst>
          </p:cNvPr>
          <p:cNvSpPr>
            <a:spLocks noGrp="1"/>
          </p:cNvSpPr>
          <p:nvPr>
            <p:ph type="title" hasCustomPrompt="1"/>
          </p:nvPr>
        </p:nvSpPr>
        <p:spPr>
          <a:xfrm>
            <a:off x="470172" y="667688"/>
            <a:ext cx="7886700" cy="966845"/>
          </a:xfrm>
          <a:prstGeom prst="rect">
            <a:avLst/>
          </a:prstGeom>
        </p:spPr>
        <p:txBody>
          <a:bodyPr vert="horz" lIns="0" tIns="0" rIns="0" bIns="0" rtlCol="0" anchor="t">
            <a:normAutofit/>
          </a:bodyPr>
          <a:lstStyle>
            <a:lvl1pPr>
              <a:defRPr/>
            </a:lvl1pPr>
          </a:lstStyle>
          <a:p>
            <a:r>
              <a:rPr lang="en-US" dirty="0"/>
              <a:t>Header</a:t>
            </a:r>
          </a:p>
        </p:txBody>
      </p:sp>
      <p:sp>
        <p:nvSpPr>
          <p:cNvPr id="5" name="Date Placeholder 4">
            <a:extLst>
              <a:ext uri="{FF2B5EF4-FFF2-40B4-BE49-F238E27FC236}">
                <a16:creationId xmlns:a16="http://schemas.microsoft.com/office/drawing/2014/main" id="{9C2FF43B-7335-0E4A-8B7E-7B168850C9BD}"/>
              </a:ext>
            </a:extLst>
          </p:cNvPr>
          <p:cNvSpPr>
            <a:spLocks noGrp="1"/>
          </p:cNvSpPr>
          <p:nvPr>
            <p:ph type="dt" sz="half" idx="16"/>
          </p:nvPr>
        </p:nvSpPr>
        <p:spPr/>
        <p:txBody>
          <a:bodyPr/>
          <a:lstStyle/>
          <a:p>
            <a:fld id="{1AAC97EE-2D33-4058-B1BE-120CC0C69B6F}" type="datetime1">
              <a:rPr lang="en-US" smtClean="0"/>
              <a:t>10/13/2023</a:t>
            </a:fld>
            <a:endParaRPr lang="en-US" dirty="0"/>
          </a:p>
        </p:txBody>
      </p:sp>
      <p:sp>
        <p:nvSpPr>
          <p:cNvPr id="6" name="Footer Placeholder 5">
            <a:extLst>
              <a:ext uri="{FF2B5EF4-FFF2-40B4-BE49-F238E27FC236}">
                <a16:creationId xmlns:a16="http://schemas.microsoft.com/office/drawing/2014/main" id="{FF553C8F-F0F6-D740-83D4-4098EDE50BEC}"/>
              </a:ext>
            </a:extLst>
          </p:cNvPr>
          <p:cNvSpPr>
            <a:spLocks noGrp="1"/>
          </p:cNvSpPr>
          <p:nvPr>
            <p:ph type="ftr" sz="quarter" idx="17"/>
          </p:nvPr>
        </p:nvSpPr>
        <p:spPr/>
        <p:txBody>
          <a:bodyPr/>
          <a:lstStyle/>
          <a:p>
            <a:r>
              <a:rPr lang="en-US"/>
              <a:t>Charter Impact  |  City Charter Schools  |  Red Hook  |  Capital Partners</a:t>
            </a:r>
            <a:endParaRPr lang="en-US" dirty="0"/>
          </a:p>
        </p:txBody>
      </p:sp>
      <p:sp>
        <p:nvSpPr>
          <p:cNvPr id="7" name="Slide Number Placeholder 6">
            <a:extLst>
              <a:ext uri="{FF2B5EF4-FFF2-40B4-BE49-F238E27FC236}">
                <a16:creationId xmlns:a16="http://schemas.microsoft.com/office/drawing/2014/main" id="{ADDF8645-7BB6-6F4E-97C6-F2772ADDA5DB}"/>
              </a:ext>
            </a:extLst>
          </p:cNvPr>
          <p:cNvSpPr>
            <a:spLocks noGrp="1"/>
          </p:cNvSpPr>
          <p:nvPr>
            <p:ph type="sldNum" sz="quarter" idx="18"/>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406879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GRE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5C8978-4E98-3B4F-BB35-4B7DF667915C}"/>
              </a:ext>
            </a:extLst>
          </p:cNvPr>
          <p:cNvPicPr>
            <a:picLocks noChangeAspect="1"/>
          </p:cNvPicPr>
          <p:nvPr userDrawn="1"/>
        </p:nvPicPr>
        <p:blipFill>
          <a:blip r:embed="rId2"/>
          <a:stretch>
            <a:fillRect/>
          </a:stretch>
        </p:blipFill>
        <p:spPr>
          <a:xfrm>
            <a:off x="0" y="-1"/>
            <a:ext cx="9202086" cy="6911163"/>
          </a:xfrm>
          <a:prstGeom prst="rect">
            <a:avLst/>
          </a:prstGeom>
        </p:spPr>
      </p:pic>
      <p:sp>
        <p:nvSpPr>
          <p:cNvPr id="7" name="Title 1">
            <a:extLst>
              <a:ext uri="{FF2B5EF4-FFF2-40B4-BE49-F238E27FC236}">
                <a16:creationId xmlns:a16="http://schemas.microsoft.com/office/drawing/2014/main" id="{5FDDD6AA-2F26-434A-B5BB-122CA2F49E73}"/>
              </a:ext>
            </a:extLst>
          </p:cNvPr>
          <p:cNvSpPr>
            <a:spLocks noGrp="1"/>
          </p:cNvSpPr>
          <p:nvPr>
            <p:ph type="title" hasCustomPrompt="1"/>
          </p:nvPr>
        </p:nvSpPr>
        <p:spPr>
          <a:xfrm>
            <a:off x="470172" y="3324445"/>
            <a:ext cx="7886700" cy="1098699"/>
          </a:xfrm>
        </p:spPr>
        <p:txBody>
          <a:bodyPr>
            <a:normAutofit/>
          </a:bodyPr>
          <a:lstStyle>
            <a:lvl1pPr>
              <a:lnSpc>
                <a:spcPts val="2800"/>
              </a:lnSpc>
              <a:defRPr sz="2400" b="1" cap="all" spc="120" baseline="0">
                <a:solidFill>
                  <a:schemeClr val="tx1"/>
                </a:solidFill>
              </a:defRPr>
            </a:lvl1pPr>
          </a:lstStyle>
          <a:p>
            <a:r>
              <a:rPr lang="en-US" dirty="0"/>
              <a:t>CLICK TO ENTER SECTION TITLE</a:t>
            </a:r>
          </a:p>
        </p:txBody>
      </p:sp>
      <p:sp>
        <p:nvSpPr>
          <p:cNvPr id="8" name="Text Placeholder 14">
            <a:extLst>
              <a:ext uri="{FF2B5EF4-FFF2-40B4-BE49-F238E27FC236}">
                <a16:creationId xmlns:a16="http://schemas.microsoft.com/office/drawing/2014/main" id="{9B26B65A-4D03-EA4A-BFFB-94BA9349EDAE}"/>
              </a:ext>
            </a:extLst>
          </p:cNvPr>
          <p:cNvSpPr>
            <a:spLocks noGrp="1"/>
          </p:cNvSpPr>
          <p:nvPr>
            <p:ph type="body" sz="quarter" idx="17" hasCustomPrompt="1"/>
          </p:nvPr>
        </p:nvSpPr>
        <p:spPr>
          <a:xfrm>
            <a:off x="469900" y="2602051"/>
            <a:ext cx="2463544" cy="480874"/>
          </a:xfrm>
        </p:spPr>
        <p:txBody>
          <a:bodyPr lIns="0" tIns="0" rIns="0" bIns="0" anchor="b">
            <a:noAutofit/>
          </a:bodyPr>
          <a:lstStyle>
            <a:lvl1pPr marL="0" indent="0">
              <a:buFontTx/>
              <a:buNone/>
              <a:defRPr sz="1600" b="0" cap="all" baseline="0">
                <a:solidFill>
                  <a:schemeClr val="tx1"/>
                </a:solidFill>
              </a:defRPr>
            </a:lvl1pPr>
            <a:lvl2pPr marL="344487"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section #</a:t>
            </a:r>
          </a:p>
        </p:txBody>
      </p:sp>
      <p:sp>
        <p:nvSpPr>
          <p:cNvPr id="3" name="Date Placeholder 2">
            <a:extLst>
              <a:ext uri="{FF2B5EF4-FFF2-40B4-BE49-F238E27FC236}">
                <a16:creationId xmlns:a16="http://schemas.microsoft.com/office/drawing/2014/main" id="{C434CB46-7E0A-C540-BDF4-28D1FDF1A5E7}"/>
              </a:ext>
            </a:extLst>
          </p:cNvPr>
          <p:cNvSpPr>
            <a:spLocks noGrp="1"/>
          </p:cNvSpPr>
          <p:nvPr>
            <p:ph type="dt" sz="half" idx="18"/>
          </p:nvPr>
        </p:nvSpPr>
        <p:spPr/>
        <p:txBody>
          <a:bodyPr/>
          <a:lstStyle/>
          <a:p>
            <a:fld id="{55ED36FD-4A05-46A3-B50C-AC73A8F2A140}" type="datetime1">
              <a:rPr lang="en-US" smtClean="0"/>
              <a:t>10/13/2023</a:t>
            </a:fld>
            <a:endParaRPr lang="en-US" dirty="0"/>
          </a:p>
        </p:txBody>
      </p:sp>
      <p:sp>
        <p:nvSpPr>
          <p:cNvPr id="4" name="Footer Placeholder 3">
            <a:extLst>
              <a:ext uri="{FF2B5EF4-FFF2-40B4-BE49-F238E27FC236}">
                <a16:creationId xmlns:a16="http://schemas.microsoft.com/office/drawing/2014/main" id="{6D213E09-C661-0E44-895A-C9B1B775DDFE}"/>
              </a:ext>
            </a:extLst>
          </p:cNvPr>
          <p:cNvSpPr>
            <a:spLocks noGrp="1"/>
          </p:cNvSpPr>
          <p:nvPr>
            <p:ph type="ftr" sz="quarter" idx="19"/>
          </p:nvPr>
        </p:nvSpPr>
        <p:spPr/>
        <p:txBody>
          <a:bodyPr/>
          <a:lstStyle/>
          <a:p>
            <a:r>
              <a:rPr lang="en-US"/>
              <a:t>Charter Impact  |  City Charter Schools  |  Red Hook  |  Capital Partners</a:t>
            </a:r>
            <a:endParaRPr lang="en-US" dirty="0"/>
          </a:p>
        </p:txBody>
      </p:sp>
      <p:sp>
        <p:nvSpPr>
          <p:cNvPr id="5" name="Slide Number Placeholder 4">
            <a:extLst>
              <a:ext uri="{FF2B5EF4-FFF2-40B4-BE49-F238E27FC236}">
                <a16:creationId xmlns:a16="http://schemas.microsoft.com/office/drawing/2014/main" id="{19822787-95BC-A44E-A3E2-22F7FD3F04E6}"/>
              </a:ext>
            </a:extLst>
          </p:cNvPr>
          <p:cNvSpPr>
            <a:spLocks noGrp="1"/>
          </p:cNvSpPr>
          <p:nvPr>
            <p:ph type="sldNum" sz="quarter" idx="20"/>
          </p:nvPr>
        </p:nvSpPr>
        <p:spPr/>
        <p:txBody>
          <a:body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380219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216616-F279-3143-968D-2E0A4EB253A0}"/>
              </a:ext>
            </a:extLst>
          </p:cNvPr>
          <p:cNvPicPr>
            <a:picLocks noChangeAspect="1"/>
          </p:cNvPicPr>
          <p:nvPr userDrawn="1"/>
        </p:nvPicPr>
        <p:blipFill>
          <a:blip r:embed="rId2"/>
          <a:stretch>
            <a:fillRect/>
          </a:stretch>
        </p:blipFill>
        <p:spPr>
          <a:xfrm>
            <a:off x="0" y="0"/>
            <a:ext cx="9144000" cy="6867538"/>
          </a:xfrm>
          <a:prstGeom prst="rect">
            <a:avLst/>
          </a:prstGeom>
        </p:spPr>
      </p:pic>
      <p:sp>
        <p:nvSpPr>
          <p:cNvPr id="2" name="Title 1">
            <a:extLst>
              <a:ext uri="{FF2B5EF4-FFF2-40B4-BE49-F238E27FC236}">
                <a16:creationId xmlns:a16="http://schemas.microsoft.com/office/drawing/2014/main" id="{90554E57-79FA-2447-A6C5-E9DA932AC1F4}"/>
              </a:ext>
            </a:extLst>
          </p:cNvPr>
          <p:cNvSpPr>
            <a:spLocks noGrp="1"/>
          </p:cNvSpPr>
          <p:nvPr>
            <p:ph type="title" hasCustomPrompt="1"/>
          </p:nvPr>
        </p:nvSpPr>
        <p:spPr>
          <a:xfrm>
            <a:off x="470172" y="3324445"/>
            <a:ext cx="7886700" cy="1098699"/>
          </a:xfrm>
        </p:spPr>
        <p:txBody>
          <a:bodyPr>
            <a:normAutofit/>
          </a:bodyPr>
          <a:lstStyle>
            <a:lvl1pPr>
              <a:lnSpc>
                <a:spcPts val="2800"/>
              </a:lnSpc>
              <a:defRPr sz="2400" b="1" cap="all" spc="120" baseline="0">
                <a:solidFill>
                  <a:schemeClr val="bg1"/>
                </a:solidFill>
              </a:defRPr>
            </a:lvl1pPr>
          </a:lstStyle>
          <a:p>
            <a:r>
              <a:rPr lang="en-US" dirty="0"/>
              <a:t>CLICK TO ENTER SECTION TITLE</a:t>
            </a:r>
          </a:p>
        </p:txBody>
      </p:sp>
      <p:sp>
        <p:nvSpPr>
          <p:cNvPr id="15" name="Text Placeholder 14">
            <a:extLst>
              <a:ext uri="{FF2B5EF4-FFF2-40B4-BE49-F238E27FC236}">
                <a16:creationId xmlns:a16="http://schemas.microsoft.com/office/drawing/2014/main" id="{1B21C57C-942D-FE4B-B5A0-0CD75E797B02}"/>
              </a:ext>
            </a:extLst>
          </p:cNvPr>
          <p:cNvSpPr>
            <a:spLocks noGrp="1"/>
          </p:cNvSpPr>
          <p:nvPr>
            <p:ph type="body" sz="quarter" idx="17" hasCustomPrompt="1"/>
          </p:nvPr>
        </p:nvSpPr>
        <p:spPr>
          <a:xfrm>
            <a:off x="469900" y="2602051"/>
            <a:ext cx="2463544" cy="480874"/>
          </a:xfrm>
        </p:spPr>
        <p:txBody>
          <a:bodyPr lIns="0" tIns="0" rIns="0" bIns="0" anchor="b">
            <a:noAutofit/>
          </a:bodyPr>
          <a:lstStyle>
            <a:lvl1pPr marL="0" indent="0">
              <a:buFontTx/>
              <a:buNone/>
              <a:defRPr sz="1600" b="0" cap="all" baseline="0">
                <a:solidFill>
                  <a:schemeClr val="bg1"/>
                </a:solidFill>
              </a:defRPr>
            </a:lvl1pPr>
            <a:lvl2pPr marL="344487"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section #</a:t>
            </a:r>
          </a:p>
        </p:txBody>
      </p:sp>
      <p:sp>
        <p:nvSpPr>
          <p:cNvPr id="3" name="Date Placeholder 2">
            <a:extLst>
              <a:ext uri="{FF2B5EF4-FFF2-40B4-BE49-F238E27FC236}">
                <a16:creationId xmlns:a16="http://schemas.microsoft.com/office/drawing/2014/main" id="{6DD55FF6-028A-AC44-B46D-33B932BB0B3A}"/>
              </a:ext>
            </a:extLst>
          </p:cNvPr>
          <p:cNvSpPr>
            <a:spLocks noGrp="1"/>
          </p:cNvSpPr>
          <p:nvPr>
            <p:ph type="dt" sz="half" idx="18"/>
          </p:nvPr>
        </p:nvSpPr>
        <p:spPr/>
        <p:txBody>
          <a:bodyPr/>
          <a:lstStyle>
            <a:lvl1pPr>
              <a:defRPr>
                <a:solidFill>
                  <a:schemeClr val="bg1"/>
                </a:solidFill>
              </a:defRPr>
            </a:lvl1pPr>
          </a:lstStyle>
          <a:p>
            <a:fld id="{D264AC59-E918-4361-A8B0-5B18E4696251}" type="datetime1">
              <a:rPr lang="en-US" smtClean="0"/>
              <a:t>10/13/2023</a:t>
            </a:fld>
            <a:endParaRPr lang="en-US" dirty="0"/>
          </a:p>
        </p:txBody>
      </p:sp>
      <p:sp>
        <p:nvSpPr>
          <p:cNvPr id="4" name="Footer Placeholder 3">
            <a:extLst>
              <a:ext uri="{FF2B5EF4-FFF2-40B4-BE49-F238E27FC236}">
                <a16:creationId xmlns:a16="http://schemas.microsoft.com/office/drawing/2014/main" id="{157C8997-7938-C643-B8BB-083BAE15FC11}"/>
              </a:ext>
            </a:extLst>
          </p:cNvPr>
          <p:cNvSpPr>
            <a:spLocks noGrp="1"/>
          </p:cNvSpPr>
          <p:nvPr>
            <p:ph type="ftr" sz="quarter" idx="19"/>
          </p:nvPr>
        </p:nvSpPr>
        <p:spPr/>
        <p:txBody>
          <a:bodyPr/>
          <a:lstStyle>
            <a:lvl1pPr>
              <a:defRPr>
                <a:solidFill>
                  <a:schemeClr val="bg1"/>
                </a:solidFill>
              </a:defRPr>
            </a:lvl1pPr>
          </a:lstStyle>
          <a:p>
            <a:r>
              <a:rPr lang="en-US" dirty="0"/>
              <a:t>Charter Impact  |  City Charter Schools  |  Red Hook  |  Capital Partners</a:t>
            </a:r>
          </a:p>
        </p:txBody>
      </p:sp>
      <p:sp>
        <p:nvSpPr>
          <p:cNvPr id="5" name="Slide Number Placeholder 4">
            <a:extLst>
              <a:ext uri="{FF2B5EF4-FFF2-40B4-BE49-F238E27FC236}">
                <a16:creationId xmlns:a16="http://schemas.microsoft.com/office/drawing/2014/main" id="{8691CCBF-4350-3746-9C81-776A311DDEA9}"/>
              </a:ext>
            </a:extLst>
          </p:cNvPr>
          <p:cNvSpPr>
            <a:spLocks noGrp="1"/>
          </p:cNvSpPr>
          <p:nvPr>
            <p:ph type="sldNum" sz="quarter" idx="20"/>
          </p:nvPr>
        </p:nvSpPr>
        <p:spPr/>
        <p:txBody>
          <a:bodyPr/>
          <a:lstStyle>
            <a:lvl1pPr>
              <a:defRPr>
                <a:solidFill>
                  <a:schemeClr val="bg1"/>
                </a:solidFill>
              </a:defRPr>
            </a:lvl1p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345187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0172" y="667081"/>
            <a:ext cx="7886700" cy="966845"/>
          </a:xfrm>
          <a:prstGeom prst="rect">
            <a:avLst/>
          </a:prstGeom>
        </p:spPr>
        <p:txBody>
          <a:bodyPr vert="horz" lIns="0" tIns="0" rIns="0" bIns="0" rtlCol="0" anchor="t">
            <a:normAutofit/>
          </a:bodyPr>
          <a:lstStyle/>
          <a:p>
            <a:r>
              <a:rPr lang="en-US" dirty="0"/>
              <a:t>Click To Edit Master Title Style</a:t>
            </a:r>
          </a:p>
        </p:txBody>
      </p:sp>
      <p:sp>
        <p:nvSpPr>
          <p:cNvPr id="6" name="Text Placeholder 2">
            <a:extLst>
              <a:ext uri="{FF2B5EF4-FFF2-40B4-BE49-F238E27FC236}">
                <a16:creationId xmlns:a16="http://schemas.microsoft.com/office/drawing/2014/main" id="{D3742039-F0BD-324D-8111-A3265C226E05}"/>
              </a:ext>
            </a:extLst>
          </p:cNvPr>
          <p:cNvSpPr>
            <a:spLocks noGrp="1"/>
          </p:cNvSpPr>
          <p:nvPr>
            <p:ph type="body" idx="1"/>
          </p:nvPr>
        </p:nvSpPr>
        <p:spPr>
          <a:xfrm>
            <a:off x="470172" y="1921474"/>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DAFB7E1D-5D2D-6249-8DEF-94152578DD31}"/>
              </a:ext>
            </a:extLst>
          </p:cNvPr>
          <p:cNvSpPr>
            <a:spLocks noGrp="1"/>
          </p:cNvSpPr>
          <p:nvPr>
            <p:ph type="dt" sz="half" idx="2"/>
          </p:nvPr>
        </p:nvSpPr>
        <p:spPr>
          <a:xfrm>
            <a:off x="7524548" y="6633057"/>
            <a:ext cx="931208" cy="180186"/>
          </a:xfrm>
          <a:prstGeom prst="rect">
            <a:avLst/>
          </a:prstGeom>
        </p:spPr>
        <p:txBody>
          <a:bodyPr lIns="0" tIns="0" rIns="0" bIns="0" anchor="b"/>
          <a:lstStyle>
            <a:lvl1pPr algn="r">
              <a:defRPr sz="900" b="0" i="0">
                <a:solidFill>
                  <a:srgbClr val="C4C4C4"/>
                </a:solidFill>
                <a:latin typeface="Ringside Regular Office" panose="02000000000000000000" pitchFamily="2" charset="0"/>
              </a:defRPr>
            </a:lvl1pPr>
          </a:lstStyle>
          <a:p>
            <a:fld id="{BFE271E6-66D7-49C4-B473-103A0ED4F85F}" type="datetime1">
              <a:rPr lang="en-US" smtClean="0"/>
              <a:t>10/13/2023</a:t>
            </a:fld>
            <a:endParaRPr lang="en-US" dirty="0"/>
          </a:p>
        </p:txBody>
      </p:sp>
      <p:sp>
        <p:nvSpPr>
          <p:cNvPr id="9" name="Footer Placeholder 4">
            <a:extLst>
              <a:ext uri="{FF2B5EF4-FFF2-40B4-BE49-F238E27FC236}">
                <a16:creationId xmlns:a16="http://schemas.microsoft.com/office/drawing/2014/main" id="{A1BF55A4-8F6A-B04D-A31B-0C85956B4EBB}"/>
              </a:ext>
            </a:extLst>
          </p:cNvPr>
          <p:cNvSpPr>
            <a:spLocks noGrp="1"/>
          </p:cNvSpPr>
          <p:nvPr>
            <p:ph type="ftr" sz="quarter" idx="3"/>
          </p:nvPr>
        </p:nvSpPr>
        <p:spPr>
          <a:xfrm>
            <a:off x="135013" y="6627823"/>
            <a:ext cx="6321019" cy="185420"/>
          </a:xfrm>
          <a:prstGeom prst="rect">
            <a:avLst/>
          </a:prstGeom>
        </p:spPr>
        <p:txBody>
          <a:bodyPr lIns="0" tIns="0" rIns="0" bIns="0" anchor="b"/>
          <a:lstStyle>
            <a:lvl1pPr algn="l">
              <a:defRPr sz="900" b="0" i="0" cap="all" baseline="0">
                <a:solidFill>
                  <a:srgbClr val="C4C4C4"/>
                </a:solidFill>
                <a:latin typeface="Ringside Regular Office" panose="02000000000000000000" pitchFamily="2" charset="0"/>
              </a:defRPr>
            </a:lvl1pPr>
          </a:lstStyle>
          <a:p>
            <a:r>
              <a:rPr lang="en-US" dirty="0"/>
              <a:t>Charter Impact  |  City Charter Schools  |  Red Hook  |  Capital Partners</a:t>
            </a:r>
          </a:p>
        </p:txBody>
      </p:sp>
      <p:sp>
        <p:nvSpPr>
          <p:cNvPr id="10" name="Slide Number Placeholder 5">
            <a:extLst>
              <a:ext uri="{FF2B5EF4-FFF2-40B4-BE49-F238E27FC236}">
                <a16:creationId xmlns:a16="http://schemas.microsoft.com/office/drawing/2014/main" id="{E9E1B065-5A0D-0F41-8E4E-0C5BB9C8588A}"/>
              </a:ext>
            </a:extLst>
          </p:cNvPr>
          <p:cNvSpPr>
            <a:spLocks noGrp="1"/>
          </p:cNvSpPr>
          <p:nvPr>
            <p:ph type="sldNum" sz="quarter" idx="4"/>
          </p:nvPr>
        </p:nvSpPr>
        <p:spPr>
          <a:xfrm>
            <a:off x="8515350" y="6627823"/>
            <a:ext cx="487549" cy="185420"/>
          </a:xfrm>
          <a:prstGeom prst="rect">
            <a:avLst/>
          </a:prstGeom>
        </p:spPr>
        <p:txBody>
          <a:bodyPr lIns="0" tIns="0" rIns="0" bIns="0" anchor="b"/>
          <a:lstStyle>
            <a:lvl1pPr algn="r">
              <a:defRPr sz="900" b="0" i="0">
                <a:solidFill>
                  <a:srgbClr val="C4C4C4"/>
                </a:solidFill>
                <a:latin typeface="Ringside Regular Office" panose="02000000000000000000" pitchFamily="2" charset="0"/>
              </a:defRPr>
            </a:lvl1pPr>
          </a:lstStyle>
          <a:p>
            <a:fld id="{35F6F342-923F-F947-AB68-DF4515FC8525}" type="slidenum">
              <a:rPr lang="en-US" smtClean="0"/>
              <a:pPr/>
              <a:t>‹#›</a:t>
            </a:fld>
            <a:endParaRPr lang="en-US" dirty="0"/>
          </a:p>
        </p:txBody>
      </p:sp>
    </p:spTree>
    <p:extLst>
      <p:ext uri="{BB962C8B-B14F-4D97-AF65-F5344CB8AC3E}">
        <p14:creationId xmlns:p14="http://schemas.microsoft.com/office/powerpoint/2010/main" val="192143087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9" r:id="rId3"/>
    <p:sldLayoutId id="2147483687" r:id="rId4"/>
    <p:sldLayoutId id="2147483711" r:id="rId5"/>
    <p:sldLayoutId id="2147483707" r:id="rId6"/>
    <p:sldLayoutId id="2147483710" r:id="rId7"/>
    <p:sldLayoutId id="2147483688" r:id="rId8"/>
    <p:sldLayoutId id="2147483700" r:id="rId9"/>
    <p:sldLayoutId id="2147483713" r:id="rId10"/>
    <p:sldLayoutId id="2147483714" r:id="rId11"/>
    <p:sldLayoutId id="2147483697" r:id="rId12"/>
    <p:sldLayoutId id="2147483715" r:id="rId13"/>
    <p:sldLayoutId id="2147483716" r:id="rId14"/>
    <p:sldLayoutId id="2147483704" r:id="rId15"/>
    <p:sldLayoutId id="2147483706" r:id="rId16"/>
    <p:sldLayoutId id="2147483703" r:id="rId17"/>
    <p:sldLayoutId id="2147483690" r:id="rId18"/>
    <p:sldLayoutId id="2147483691" r:id="rId19"/>
    <p:sldLayoutId id="2147483692" r:id="rId20"/>
    <p:sldLayoutId id="2147483693" r:id="rId21"/>
    <p:sldLayoutId id="2147483698" r:id="rId22"/>
    <p:sldLayoutId id="2147483694" r:id="rId23"/>
    <p:sldLayoutId id="2147483696" r:id="rId24"/>
    <p:sldLayoutId id="2147483701" r:id="rId25"/>
    <p:sldLayoutId id="2147483702" r:id="rId26"/>
  </p:sldLayoutIdLst>
  <p:hf hdr="0" ftr="0" dt="0"/>
  <p:txStyles>
    <p:title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p:titleStyle>
    <p:bodyStyle>
      <a:lvl1pPr marL="231775" indent="-231775" algn="l" defTabSz="914400" rtl="0" eaLnBrk="1" latinLnBrk="0" hangingPunct="1">
        <a:lnSpc>
          <a:spcPct val="90000"/>
        </a:lnSpc>
        <a:spcBef>
          <a:spcPts val="1000"/>
        </a:spcBef>
        <a:buClr>
          <a:schemeClr val="tx1"/>
        </a:buClr>
        <a:buSzPct val="75000"/>
        <a:buFont typeface=".AppleSystemUIFont"/>
        <a:buChar char="▸"/>
        <a:tabLst/>
        <a:defRPr sz="2400" b="0" i="0" kern="1200" spc="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17.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17.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66.emf"/><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74.png"/><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76.png"/><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82.png"/><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85.png"/><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86.pn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8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88.png"/></Relationships>
</file>

<file path=ppt/slides/_rels/slide61.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9.png"/><Relationship Id="rId7" Type="http://schemas.openxmlformats.org/officeDocument/2006/relationships/image" Target="../media/image17.png"/><Relationship Id="rId12" Type="http://schemas.openxmlformats.org/officeDocument/2006/relationships/image" Target="../media/image97.png"/><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image" Target="../media/image92.png"/><Relationship Id="rId11" Type="http://schemas.openxmlformats.org/officeDocument/2006/relationships/image" Target="../media/image96.png"/><Relationship Id="rId5" Type="http://schemas.openxmlformats.org/officeDocument/2006/relationships/image" Target="../media/image91.png"/><Relationship Id="rId10" Type="http://schemas.openxmlformats.org/officeDocument/2006/relationships/image" Target="../media/image95.png"/><Relationship Id="rId4" Type="http://schemas.openxmlformats.org/officeDocument/2006/relationships/image" Target="../media/image90.png"/><Relationship Id="rId9" Type="http://schemas.openxmlformats.org/officeDocument/2006/relationships/image" Target="../media/image94.png"/></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5.xml"/><Relationship Id="rId5" Type="http://schemas.openxmlformats.org/officeDocument/2006/relationships/image" Target="../media/image99.jpeg"/><Relationship Id="rId4" Type="http://schemas.openxmlformats.org/officeDocument/2006/relationships/image" Target="../media/image98.png"/></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image" Target="../media/image101.png"/><Relationship Id="rId4" Type="http://schemas.openxmlformats.org/officeDocument/2006/relationships/image" Target="../media/image100.png"/></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9.jpeg"/><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10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ca.gov/sp/ch/nclrbifunddet.asp"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2742-6451-914B-A2B5-82A44B250717}"/>
              </a:ext>
            </a:extLst>
          </p:cNvPr>
          <p:cNvSpPr>
            <a:spLocks noGrp="1"/>
          </p:cNvSpPr>
          <p:nvPr>
            <p:ph type="ctrTitle"/>
          </p:nvPr>
        </p:nvSpPr>
        <p:spPr/>
        <p:txBody>
          <a:bodyPr>
            <a:normAutofit/>
          </a:bodyPr>
          <a:lstStyle/>
          <a:p>
            <a:r>
              <a:rPr lang="en-US" dirty="0"/>
              <a:t>Funding Determination Workshop</a:t>
            </a:r>
          </a:p>
        </p:txBody>
      </p:sp>
      <p:sp>
        <p:nvSpPr>
          <p:cNvPr id="3" name="Subtitle 2">
            <a:extLst>
              <a:ext uri="{FF2B5EF4-FFF2-40B4-BE49-F238E27FC236}">
                <a16:creationId xmlns:a16="http://schemas.microsoft.com/office/drawing/2014/main" id="{54BE2D9E-ED09-D443-AC94-F03A0B81702F}"/>
              </a:ext>
            </a:extLst>
          </p:cNvPr>
          <p:cNvSpPr>
            <a:spLocks noGrp="1"/>
          </p:cNvSpPr>
          <p:nvPr>
            <p:ph type="subTitle" idx="1"/>
          </p:nvPr>
        </p:nvSpPr>
        <p:spPr/>
        <p:txBody>
          <a:bodyPr>
            <a:normAutofit/>
          </a:bodyPr>
          <a:lstStyle/>
          <a:p>
            <a:r>
              <a:rPr lang="en-US" sz="1600" b="0" i="1" dirty="0"/>
              <a:t>Let’s shed some light on an often-scary subject</a:t>
            </a:r>
          </a:p>
        </p:txBody>
      </p:sp>
    </p:spTree>
    <p:extLst>
      <p:ext uri="{BB962C8B-B14F-4D97-AF65-F5344CB8AC3E}">
        <p14:creationId xmlns:p14="http://schemas.microsoft.com/office/powerpoint/2010/main" val="25212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FDE12B5-62BA-D838-7D86-FBF1465795B2}"/>
              </a:ext>
            </a:extLst>
          </p:cNvPr>
          <p:cNvSpPr txBox="1">
            <a:spLocks/>
          </p:cNvSpPr>
          <p:nvPr/>
        </p:nvSpPr>
        <p:spPr>
          <a:xfrm>
            <a:off x="470172" y="1592465"/>
            <a:ext cx="8075942" cy="4411865"/>
          </a:xfrm>
          <a:prstGeom prst="rect">
            <a:avLst/>
          </a:prstGeom>
          <a:noFill/>
          <a:ln>
            <a:noFill/>
          </a:ln>
        </p:spPr>
        <p:txBody>
          <a:bodyPr vert="horz" lIns="0" tIns="0" rIns="0" bIns="0" rtlCol="0">
            <a:normAutofit/>
          </a:bodyPr>
          <a:lstStyle>
            <a:lvl1pPr marL="0" indent="0" algn="l" defTabSz="914400" rtl="0" eaLnBrk="1" latinLnBrk="0" hangingPunct="1">
              <a:lnSpc>
                <a:spcPts val="2500"/>
              </a:lnSpc>
              <a:spcBef>
                <a:spcPts val="0"/>
              </a:spcBef>
              <a:spcAft>
                <a:spcPts val="2000"/>
              </a:spcAft>
              <a:buClr>
                <a:schemeClr val="tx1"/>
              </a:buClr>
              <a:buSzPct val="75000"/>
              <a:buFont typeface=".AppleSystemUIFont"/>
              <a:buNone/>
              <a:tabLst/>
              <a:defRPr sz="1800" b="0" i="0" kern="1200" spc="-7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800" dirty="0"/>
              <a:t>An Excel of when all schools is up for renewal and their current funding information</a:t>
            </a:r>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normAutofit/>
          </a:bodyPr>
          <a:lstStyle/>
          <a:p>
            <a:r>
              <a:rPr lang="en-US" dirty="0"/>
              <a:t>What’s on the website?</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10</a:t>
            </a:fld>
            <a:endParaRPr lang="en-US" dirty="0"/>
          </a:p>
        </p:txBody>
      </p:sp>
      <p:pic>
        <p:nvPicPr>
          <p:cNvPr id="8" name="Picture 7">
            <a:extLst>
              <a:ext uri="{FF2B5EF4-FFF2-40B4-BE49-F238E27FC236}">
                <a16:creationId xmlns:a16="http://schemas.microsoft.com/office/drawing/2014/main" id="{A0840421-BE17-0861-F25C-2B675B854E2A}"/>
              </a:ext>
            </a:extLst>
          </p:cNvPr>
          <p:cNvPicPr>
            <a:picLocks noChangeAspect="1"/>
          </p:cNvPicPr>
          <p:nvPr/>
        </p:nvPicPr>
        <p:blipFill>
          <a:blip r:embed="rId4"/>
          <a:stretch>
            <a:fillRect/>
          </a:stretch>
        </p:blipFill>
        <p:spPr>
          <a:xfrm>
            <a:off x="217434" y="2803021"/>
            <a:ext cx="8435325" cy="2669464"/>
          </a:xfrm>
          <a:prstGeom prst="rect">
            <a:avLst/>
          </a:prstGeom>
        </p:spPr>
      </p:pic>
    </p:spTree>
    <p:extLst>
      <p:ext uri="{BB962C8B-B14F-4D97-AF65-F5344CB8AC3E}">
        <p14:creationId xmlns:p14="http://schemas.microsoft.com/office/powerpoint/2010/main" val="39111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FDE12B5-62BA-D838-7D86-FBF1465795B2}"/>
              </a:ext>
            </a:extLst>
          </p:cNvPr>
          <p:cNvSpPr txBox="1">
            <a:spLocks/>
          </p:cNvSpPr>
          <p:nvPr/>
        </p:nvSpPr>
        <p:spPr>
          <a:xfrm>
            <a:off x="470172" y="1592465"/>
            <a:ext cx="8075942" cy="4411865"/>
          </a:xfrm>
          <a:prstGeom prst="rect">
            <a:avLst/>
          </a:prstGeom>
          <a:noFill/>
          <a:ln>
            <a:noFill/>
          </a:ln>
        </p:spPr>
        <p:txBody>
          <a:bodyPr vert="horz" lIns="0" tIns="0" rIns="0" bIns="0" rtlCol="0">
            <a:normAutofit/>
          </a:bodyPr>
          <a:lstStyle>
            <a:lvl1pPr marL="0" indent="0" algn="l" defTabSz="914400" rtl="0" eaLnBrk="1" latinLnBrk="0" hangingPunct="1">
              <a:lnSpc>
                <a:spcPts val="2500"/>
              </a:lnSpc>
              <a:spcBef>
                <a:spcPts val="0"/>
              </a:spcBef>
              <a:spcAft>
                <a:spcPts val="2000"/>
              </a:spcAft>
              <a:buClr>
                <a:schemeClr val="tx1"/>
              </a:buClr>
              <a:buSzPct val="75000"/>
              <a:buFont typeface=".AppleSystemUIFont"/>
              <a:buNone/>
              <a:tabLst/>
              <a:defRPr sz="1800" b="0" i="0" kern="1200" spc="-7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800" dirty="0"/>
              <a:t>A 26-page PDF with instructions on how to fill out the funding determination form</a:t>
            </a:r>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normAutofit/>
          </a:bodyPr>
          <a:lstStyle/>
          <a:p>
            <a:r>
              <a:rPr lang="en-US" dirty="0"/>
              <a:t>What’s on the website?</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11</a:t>
            </a:fld>
            <a:endParaRPr lang="en-US" dirty="0"/>
          </a:p>
        </p:txBody>
      </p:sp>
      <p:pic>
        <p:nvPicPr>
          <p:cNvPr id="7" name="Picture 6">
            <a:extLst>
              <a:ext uri="{FF2B5EF4-FFF2-40B4-BE49-F238E27FC236}">
                <a16:creationId xmlns:a16="http://schemas.microsoft.com/office/drawing/2014/main" id="{D699D1F6-F42B-95B9-1BEB-BAFA47F9C08F}"/>
              </a:ext>
            </a:extLst>
          </p:cNvPr>
          <p:cNvPicPr>
            <a:picLocks noChangeAspect="1"/>
          </p:cNvPicPr>
          <p:nvPr/>
        </p:nvPicPr>
        <p:blipFill>
          <a:blip r:embed="rId4"/>
          <a:stretch>
            <a:fillRect/>
          </a:stretch>
        </p:blipFill>
        <p:spPr>
          <a:xfrm rot="1814107">
            <a:off x="3941453" y="2545432"/>
            <a:ext cx="2871314" cy="3704119"/>
          </a:xfrm>
          <a:prstGeom prst="rect">
            <a:avLst/>
          </a:prstGeom>
          <a:ln>
            <a:solidFill>
              <a:schemeClr val="tx1"/>
            </a:solidFill>
          </a:ln>
        </p:spPr>
      </p:pic>
      <p:pic>
        <p:nvPicPr>
          <p:cNvPr id="12" name="Picture 11">
            <a:extLst>
              <a:ext uri="{FF2B5EF4-FFF2-40B4-BE49-F238E27FC236}">
                <a16:creationId xmlns:a16="http://schemas.microsoft.com/office/drawing/2014/main" id="{4FDFE385-3F1D-3909-DEBD-969239D92E8B}"/>
              </a:ext>
            </a:extLst>
          </p:cNvPr>
          <p:cNvPicPr>
            <a:picLocks noChangeAspect="1"/>
          </p:cNvPicPr>
          <p:nvPr/>
        </p:nvPicPr>
        <p:blipFill>
          <a:blip r:embed="rId5"/>
          <a:stretch>
            <a:fillRect/>
          </a:stretch>
        </p:blipFill>
        <p:spPr>
          <a:xfrm rot="19072932">
            <a:off x="2275327" y="2739001"/>
            <a:ext cx="2857899" cy="3710910"/>
          </a:xfrm>
          <a:prstGeom prst="rect">
            <a:avLst/>
          </a:prstGeom>
          <a:ln>
            <a:solidFill>
              <a:schemeClr val="tx1"/>
            </a:solidFill>
          </a:ln>
        </p:spPr>
      </p:pic>
      <p:pic>
        <p:nvPicPr>
          <p:cNvPr id="14" name="Picture 13">
            <a:extLst>
              <a:ext uri="{FF2B5EF4-FFF2-40B4-BE49-F238E27FC236}">
                <a16:creationId xmlns:a16="http://schemas.microsoft.com/office/drawing/2014/main" id="{02E3DFB6-1F0C-D04E-B80A-48E0D7B54815}"/>
              </a:ext>
            </a:extLst>
          </p:cNvPr>
          <p:cNvPicPr>
            <a:picLocks noChangeAspect="1"/>
          </p:cNvPicPr>
          <p:nvPr/>
        </p:nvPicPr>
        <p:blipFill>
          <a:blip r:embed="rId6"/>
          <a:stretch>
            <a:fillRect/>
          </a:stretch>
        </p:blipFill>
        <p:spPr>
          <a:xfrm rot="18978722">
            <a:off x="4274299" y="2394568"/>
            <a:ext cx="2968736" cy="3893211"/>
          </a:xfrm>
          <a:prstGeom prst="rect">
            <a:avLst/>
          </a:prstGeom>
          <a:ln>
            <a:solidFill>
              <a:schemeClr val="tx1"/>
            </a:solidFill>
          </a:ln>
        </p:spPr>
      </p:pic>
      <p:pic>
        <p:nvPicPr>
          <p:cNvPr id="16" name="Picture 15">
            <a:extLst>
              <a:ext uri="{FF2B5EF4-FFF2-40B4-BE49-F238E27FC236}">
                <a16:creationId xmlns:a16="http://schemas.microsoft.com/office/drawing/2014/main" id="{58BE1646-CED2-1D21-1A2E-EC262593036E}"/>
              </a:ext>
            </a:extLst>
          </p:cNvPr>
          <p:cNvPicPr>
            <a:picLocks noChangeAspect="1"/>
          </p:cNvPicPr>
          <p:nvPr/>
        </p:nvPicPr>
        <p:blipFill>
          <a:blip r:embed="rId7"/>
          <a:stretch>
            <a:fillRect/>
          </a:stretch>
        </p:blipFill>
        <p:spPr>
          <a:xfrm rot="3845771">
            <a:off x="2196576" y="2417913"/>
            <a:ext cx="2850977" cy="3705646"/>
          </a:xfrm>
          <a:prstGeom prst="rect">
            <a:avLst/>
          </a:prstGeom>
          <a:ln>
            <a:solidFill>
              <a:schemeClr val="tx1"/>
            </a:solidFill>
          </a:ln>
        </p:spPr>
      </p:pic>
      <p:pic>
        <p:nvPicPr>
          <p:cNvPr id="18" name="Picture 17">
            <a:extLst>
              <a:ext uri="{FF2B5EF4-FFF2-40B4-BE49-F238E27FC236}">
                <a16:creationId xmlns:a16="http://schemas.microsoft.com/office/drawing/2014/main" id="{FAAF1B5E-BC75-6068-AD32-AF51FA2F5426}"/>
              </a:ext>
            </a:extLst>
          </p:cNvPr>
          <p:cNvPicPr>
            <a:picLocks noChangeAspect="1"/>
          </p:cNvPicPr>
          <p:nvPr/>
        </p:nvPicPr>
        <p:blipFill>
          <a:blip r:embed="rId8"/>
          <a:stretch>
            <a:fillRect/>
          </a:stretch>
        </p:blipFill>
        <p:spPr>
          <a:xfrm>
            <a:off x="3035443" y="2329588"/>
            <a:ext cx="3218600" cy="4183476"/>
          </a:xfrm>
          <a:prstGeom prst="rect">
            <a:avLst/>
          </a:prstGeom>
          <a:ln>
            <a:solidFill>
              <a:schemeClr val="tx1"/>
            </a:solidFill>
          </a:ln>
        </p:spPr>
      </p:pic>
      <p:pic>
        <p:nvPicPr>
          <p:cNvPr id="20" name="Picture 19">
            <a:extLst>
              <a:ext uri="{FF2B5EF4-FFF2-40B4-BE49-F238E27FC236}">
                <a16:creationId xmlns:a16="http://schemas.microsoft.com/office/drawing/2014/main" id="{3CCF11BC-087C-9D8A-3D2D-46960871231E}"/>
              </a:ext>
            </a:extLst>
          </p:cNvPr>
          <p:cNvPicPr>
            <a:picLocks noChangeAspect="1"/>
          </p:cNvPicPr>
          <p:nvPr/>
        </p:nvPicPr>
        <p:blipFill>
          <a:blip r:embed="rId9"/>
          <a:stretch>
            <a:fillRect/>
          </a:stretch>
        </p:blipFill>
        <p:spPr>
          <a:xfrm rot="20569581">
            <a:off x="1487309" y="2600511"/>
            <a:ext cx="2967821" cy="3872486"/>
          </a:xfrm>
          <a:prstGeom prst="rect">
            <a:avLst/>
          </a:prstGeom>
          <a:ln>
            <a:solidFill>
              <a:schemeClr val="tx1"/>
            </a:solidFill>
          </a:ln>
        </p:spPr>
      </p:pic>
      <p:pic>
        <p:nvPicPr>
          <p:cNvPr id="22" name="Picture 21">
            <a:extLst>
              <a:ext uri="{FF2B5EF4-FFF2-40B4-BE49-F238E27FC236}">
                <a16:creationId xmlns:a16="http://schemas.microsoft.com/office/drawing/2014/main" id="{0126D8FD-A388-8AC4-4E17-41ECCF0B3B8A}"/>
              </a:ext>
            </a:extLst>
          </p:cNvPr>
          <p:cNvPicPr>
            <a:picLocks noChangeAspect="1"/>
          </p:cNvPicPr>
          <p:nvPr/>
        </p:nvPicPr>
        <p:blipFill>
          <a:blip r:embed="rId10"/>
          <a:stretch>
            <a:fillRect/>
          </a:stretch>
        </p:blipFill>
        <p:spPr>
          <a:xfrm rot="1988023">
            <a:off x="4532572" y="2467656"/>
            <a:ext cx="3055502" cy="3967493"/>
          </a:xfrm>
          <a:prstGeom prst="rect">
            <a:avLst/>
          </a:prstGeom>
          <a:ln>
            <a:solidFill>
              <a:schemeClr val="tx1"/>
            </a:solidFill>
          </a:ln>
        </p:spPr>
      </p:pic>
    </p:spTree>
    <p:extLst>
      <p:ext uri="{BB962C8B-B14F-4D97-AF65-F5344CB8AC3E}">
        <p14:creationId xmlns:p14="http://schemas.microsoft.com/office/powerpoint/2010/main" val="131573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7"/>
                                        </p:tgtEl>
                                        <p:attrNameLst>
                                          <p:attrName>style.visibility</p:attrName>
                                        </p:attrNameLst>
                                      </p:cBhvr>
                                      <p:to>
                                        <p:strVal val="visible"/>
                                      </p:to>
                                    </p:set>
                                  </p:childTnLst>
                                </p:cTn>
                              </p:par>
                              <p:par>
                                <p:cTn id="9" presetID="8" presetClass="emph" presetSubtype="0" fill="hold" nodeType="withEffect">
                                  <p:stCondLst>
                                    <p:cond delay="1000"/>
                                  </p:stCondLst>
                                  <p:childTnLst>
                                    <p:animRot by="21600000">
                                      <p:cBhvr>
                                        <p:cTn id="10" dur="500" fill="hold"/>
                                        <p:tgtEl>
                                          <p:spTgt spid="7"/>
                                        </p:tgtEl>
                                        <p:attrNameLst>
                                          <p:attrName>r</p:attrName>
                                        </p:attrNameLst>
                                      </p:cBhvr>
                                    </p:animRo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8" presetClass="emph" presetSubtype="0" fill="hold" nodeType="withEffect">
                                  <p:stCondLst>
                                    <p:cond delay="0"/>
                                  </p:stCondLst>
                                  <p:childTnLst>
                                    <p:animRot by="21600000">
                                      <p:cBhvr>
                                        <p:cTn id="15" dur="500" fill="hold"/>
                                        <p:tgtEl>
                                          <p:spTgt spid="14"/>
                                        </p:tgtEl>
                                        <p:attrNameLst>
                                          <p:attrName>r</p:attrName>
                                        </p:attrNameLst>
                                      </p:cBhvr>
                                    </p:animRo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8" presetClass="emph" presetSubtype="0" fill="hold" nodeType="withEffect">
                                  <p:stCondLst>
                                    <p:cond delay="0"/>
                                  </p:stCondLst>
                                  <p:childTnLst>
                                    <p:animRot by="21600000">
                                      <p:cBhvr>
                                        <p:cTn id="20" dur="500" fill="hold"/>
                                        <p:tgtEl>
                                          <p:spTgt spid="12"/>
                                        </p:tgtEl>
                                        <p:attrNameLst>
                                          <p:attrName>r</p:attrName>
                                        </p:attrNameLst>
                                      </p:cBhvr>
                                    </p:animRot>
                                  </p:childTnLst>
                                </p:cTn>
                              </p:par>
                            </p:childTnLst>
                          </p:cTn>
                        </p:par>
                        <p:par>
                          <p:cTn id="21" fill="hold">
                            <p:stCondLst>
                              <p:cond delay="2500"/>
                            </p:stCondLst>
                            <p:childTnLst>
                              <p:par>
                                <p:cTn id="22" presetID="1"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8" presetClass="emph" presetSubtype="0" fill="hold" nodeType="withEffect">
                                  <p:stCondLst>
                                    <p:cond delay="0"/>
                                  </p:stCondLst>
                                  <p:childTnLst>
                                    <p:animRot by="21600000">
                                      <p:cBhvr>
                                        <p:cTn id="25" dur="500" fill="hold"/>
                                        <p:tgtEl>
                                          <p:spTgt spid="16"/>
                                        </p:tgtEl>
                                        <p:attrNameLst>
                                          <p:attrName>r</p:attrName>
                                        </p:attrNameLst>
                                      </p:cBhvr>
                                    </p:animRot>
                                  </p:childTnLst>
                                </p:cTn>
                              </p:par>
                            </p:childTnLst>
                          </p:cTn>
                        </p:par>
                        <p:par>
                          <p:cTn id="26" fill="hold">
                            <p:stCondLst>
                              <p:cond delay="3000"/>
                            </p:stCondLst>
                            <p:childTnLst>
                              <p:par>
                                <p:cTn id="27" presetID="1"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8" presetClass="emph" presetSubtype="0" fill="hold" nodeType="withEffect">
                                  <p:stCondLst>
                                    <p:cond delay="0"/>
                                  </p:stCondLst>
                                  <p:childTnLst>
                                    <p:animRot by="21600000">
                                      <p:cBhvr>
                                        <p:cTn id="30" dur="500" fill="hold"/>
                                        <p:tgtEl>
                                          <p:spTgt spid="18"/>
                                        </p:tgtEl>
                                        <p:attrNameLst>
                                          <p:attrName>r</p:attrName>
                                        </p:attrNameLst>
                                      </p:cBhvr>
                                    </p:animRot>
                                  </p:childTnLst>
                                </p:cTn>
                              </p:par>
                            </p:childTnLst>
                          </p:cTn>
                        </p:par>
                        <p:par>
                          <p:cTn id="31" fill="hold">
                            <p:stCondLst>
                              <p:cond delay="3500"/>
                            </p:stCondLst>
                            <p:childTnLst>
                              <p:par>
                                <p:cTn id="32" presetID="1"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8" presetClass="emph" presetSubtype="0" fill="hold" nodeType="withEffect">
                                  <p:stCondLst>
                                    <p:cond delay="0"/>
                                  </p:stCondLst>
                                  <p:childTnLst>
                                    <p:animRot by="21600000">
                                      <p:cBhvr>
                                        <p:cTn id="35" dur="500" fill="hold"/>
                                        <p:tgtEl>
                                          <p:spTgt spid="20"/>
                                        </p:tgtEl>
                                        <p:attrNameLst>
                                          <p:attrName>r</p:attrName>
                                        </p:attrNameLst>
                                      </p:cBhvr>
                                    </p:animRot>
                                  </p:childTnLst>
                                </p:cTn>
                              </p:par>
                            </p:childTnLst>
                          </p:cTn>
                        </p:par>
                        <p:par>
                          <p:cTn id="36" fill="hold">
                            <p:stCondLst>
                              <p:cond delay="4000"/>
                            </p:stCondLst>
                            <p:childTnLst>
                              <p:par>
                                <p:cTn id="37" presetID="1"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8" presetClass="emph" presetSubtype="0" fill="hold" nodeType="withEffect">
                                  <p:stCondLst>
                                    <p:cond delay="0"/>
                                  </p:stCondLst>
                                  <p:childTnLst>
                                    <p:animRot by="21600000">
                                      <p:cBhvr>
                                        <p:cTn id="40" dur="5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FDE12B5-62BA-D838-7D86-FBF1465795B2}"/>
              </a:ext>
            </a:extLst>
          </p:cNvPr>
          <p:cNvSpPr txBox="1">
            <a:spLocks/>
          </p:cNvSpPr>
          <p:nvPr/>
        </p:nvSpPr>
        <p:spPr>
          <a:xfrm>
            <a:off x="470172" y="1592465"/>
            <a:ext cx="8075942" cy="4411865"/>
          </a:xfrm>
          <a:prstGeom prst="rect">
            <a:avLst/>
          </a:prstGeom>
          <a:noFill/>
          <a:ln>
            <a:noFill/>
          </a:ln>
        </p:spPr>
        <p:txBody>
          <a:bodyPr vert="horz" lIns="0" tIns="0" rIns="0" bIns="0" rtlCol="0">
            <a:normAutofit/>
          </a:bodyPr>
          <a:lstStyle>
            <a:lvl1pPr marL="0" indent="0" algn="l" defTabSz="914400" rtl="0" eaLnBrk="1" latinLnBrk="0" hangingPunct="1">
              <a:lnSpc>
                <a:spcPts val="2500"/>
              </a:lnSpc>
              <a:spcBef>
                <a:spcPts val="0"/>
              </a:spcBef>
              <a:spcAft>
                <a:spcPts val="2000"/>
              </a:spcAft>
              <a:buClr>
                <a:schemeClr val="tx1"/>
              </a:buClr>
              <a:buSzPct val="75000"/>
              <a:buFont typeface=".AppleSystemUIFont"/>
              <a:buNone/>
              <a:tabLst/>
              <a:defRPr sz="1800" b="0" i="0" kern="1200" spc="-7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800" dirty="0"/>
              <a:t>The 9-page editable Funding Determination Form editable template</a:t>
            </a:r>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normAutofit/>
          </a:bodyPr>
          <a:lstStyle/>
          <a:p>
            <a:r>
              <a:rPr lang="en-US" dirty="0"/>
              <a:t>What’s on the website?</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new version is released annually</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12</a:t>
            </a:fld>
            <a:endParaRPr lang="en-US" dirty="0"/>
          </a:p>
        </p:txBody>
      </p:sp>
      <p:pic>
        <p:nvPicPr>
          <p:cNvPr id="7" name="Picture 6">
            <a:extLst>
              <a:ext uri="{FF2B5EF4-FFF2-40B4-BE49-F238E27FC236}">
                <a16:creationId xmlns:a16="http://schemas.microsoft.com/office/drawing/2014/main" id="{F49422BD-C2E7-A6BD-D8BB-1852E0A66480}"/>
              </a:ext>
            </a:extLst>
          </p:cNvPr>
          <p:cNvPicPr>
            <a:picLocks noChangeAspect="1"/>
          </p:cNvPicPr>
          <p:nvPr/>
        </p:nvPicPr>
        <p:blipFill>
          <a:blip r:embed="rId4"/>
          <a:stretch>
            <a:fillRect/>
          </a:stretch>
        </p:blipFill>
        <p:spPr>
          <a:xfrm>
            <a:off x="1521152" y="2290035"/>
            <a:ext cx="5818214" cy="3895539"/>
          </a:xfrm>
          <a:prstGeom prst="rect">
            <a:avLst/>
          </a:prstGeom>
        </p:spPr>
      </p:pic>
      <p:sp>
        <p:nvSpPr>
          <p:cNvPr id="8" name="TextBox 7">
            <a:extLst>
              <a:ext uri="{FF2B5EF4-FFF2-40B4-BE49-F238E27FC236}">
                <a16:creationId xmlns:a16="http://schemas.microsoft.com/office/drawing/2014/main" id="{33A59EE4-171C-2EAD-67F2-0F4FC5B3383D}"/>
              </a:ext>
            </a:extLst>
          </p:cNvPr>
          <p:cNvSpPr txBox="1"/>
          <p:nvPr/>
        </p:nvSpPr>
        <p:spPr>
          <a:xfrm>
            <a:off x="95518" y="6228183"/>
            <a:ext cx="8952964" cy="369332"/>
          </a:xfrm>
          <a:prstGeom prst="rect">
            <a:avLst/>
          </a:prstGeom>
          <a:noFill/>
        </p:spPr>
        <p:txBody>
          <a:bodyPr wrap="none" rtlCol="0">
            <a:spAutoFit/>
          </a:bodyPr>
          <a:lstStyle/>
          <a:p>
            <a:r>
              <a:rPr lang="en-US" dirty="0"/>
              <a:t>A new version is released annually (around December), so always use the most recent version</a:t>
            </a:r>
          </a:p>
        </p:txBody>
      </p:sp>
    </p:spTree>
    <p:extLst>
      <p:ext uri="{BB962C8B-B14F-4D97-AF65-F5344CB8AC3E}">
        <p14:creationId xmlns:p14="http://schemas.microsoft.com/office/powerpoint/2010/main" val="398026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7B29D5-3B71-4E3E-BA5C-D28012468DC1}"/>
              </a:ext>
            </a:extLst>
          </p:cNvPr>
          <p:cNvSpPr>
            <a:spLocks noGrp="1"/>
          </p:cNvSpPr>
          <p:nvPr>
            <p:ph type="sldNum" sz="quarter" idx="18"/>
          </p:nvPr>
        </p:nvSpPr>
        <p:spPr/>
        <p:txBody>
          <a:bodyPr/>
          <a:lstStyle/>
          <a:p>
            <a:fld id="{35F6F342-923F-F947-AB68-DF4515FC8525}" type="slidenum">
              <a:rPr lang="en-US" smtClean="0"/>
              <a:pPr/>
              <a:t>13</a:t>
            </a:fld>
            <a:endParaRPr lang="en-US" dirty="0"/>
          </a:p>
        </p:txBody>
      </p:sp>
      <p:sp>
        <p:nvSpPr>
          <p:cNvPr id="8" name="Title 3">
            <a:extLst>
              <a:ext uri="{FF2B5EF4-FFF2-40B4-BE49-F238E27FC236}">
                <a16:creationId xmlns:a16="http://schemas.microsoft.com/office/drawing/2014/main" id="{022813FE-EEC5-4064-95C1-21B46F4F923B}"/>
              </a:ext>
            </a:extLst>
          </p:cNvPr>
          <p:cNvSpPr txBox="1">
            <a:spLocks/>
          </p:cNvSpPr>
          <p:nvPr/>
        </p:nvSpPr>
        <p:spPr>
          <a:xfrm>
            <a:off x="470172" y="783462"/>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13" name="Picture 8">
            <a:extLst>
              <a:ext uri="{FF2B5EF4-FFF2-40B4-BE49-F238E27FC236}">
                <a16:creationId xmlns:a16="http://schemas.microsoft.com/office/drawing/2014/main" id="{8157DDD7-EDEB-4FEB-9F70-25C349C7AF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013" y="6692850"/>
            <a:ext cx="1047708" cy="80814"/>
          </a:xfrm>
          <a:prstGeom prst="rect">
            <a:avLst/>
          </a:prstGeom>
        </p:spPr>
      </p:pic>
      <p:graphicFrame>
        <p:nvGraphicFramePr>
          <p:cNvPr id="6" name="Chart 5">
            <a:extLst>
              <a:ext uri="{FF2B5EF4-FFF2-40B4-BE49-F238E27FC236}">
                <a16:creationId xmlns:a16="http://schemas.microsoft.com/office/drawing/2014/main" id="{6B261356-E992-01A9-DF6F-C86AE9DFD74C}"/>
              </a:ext>
            </a:extLst>
          </p:cNvPr>
          <p:cNvGraphicFramePr/>
          <p:nvPr/>
        </p:nvGraphicFramePr>
        <p:xfrm>
          <a:off x="726393" y="1750306"/>
          <a:ext cx="7469023" cy="4599219"/>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BD4EF6C8-47BD-46EA-4142-75F8D091EE90}"/>
              </a:ext>
            </a:extLst>
          </p:cNvPr>
          <p:cNvSpPr txBox="1"/>
          <p:nvPr/>
        </p:nvSpPr>
        <p:spPr>
          <a:xfrm>
            <a:off x="7611602" y="2751745"/>
            <a:ext cx="583814" cy="369332"/>
          </a:xfrm>
          <a:prstGeom prst="rect">
            <a:avLst/>
          </a:prstGeom>
          <a:noFill/>
        </p:spPr>
        <p:txBody>
          <a:bodyPr wrap="none" rtlCol="0">
            <a:spAutoFit/>
          </a:bodyPr>
          <a:lstStyle/>
          <a:p>
            <a:r>
              <a:rPr lang="en-US" b="1" dirty="0">
                <a:solidFill>
                  <a:srgbClr val="5CB7FB"/>
                </a:solidFill>
              </a:rPr>
              <a:t>40%</a:t>
            </a:r>
          </a:p>
        </p:txBody>
      </p:sp>
      <p:sp>
        <p:nvSpPr>
          <p:cNvPr id="5" name="TextBox 4">
            <a:extLst>
              <a:ext uri="{FF2B5EF4-FFF2-40B4-BE49-F238E27FC236}">
                <a16:creationId xmlns:a16="http://schemas.microsoft.com/office/drawing/2014/main" id="{4AE437EE-DB1E-98AE-570B-89C1CA17F784}"/>
              </a:ext>
            </a:extLst>
          </p:cNvPr>
          <p:cNvSpPr txBox="1"/>
          <p:nvPr/>
        </p:nvSpPr>
        <p:spPr>
          <a:xfrm>
            <a:off x="2363060" y="5484975"/>
            <a:ext cx="583814" cy="369332"/>
          </a:xfrm>
          <a:prstGeom prst="rect">
            <a:avLst/>
          </a:prstGeom>
          <a:noFill/>
        </p:spPr>
        <p:txBody>
          <a:bodyPr wrap="none" rtlCol="0">
            <a:spAutoFit/>
          </a:bodyPr>
          <a:lstStyle/>
          <a:p>
            <a:r>
              <a:rPr lang="en-US" b="1" dirty="0">
                <a:solidFill>
                  <a:srgbClr val="6EE7FB"/>
                </a:solidFill>
              </a:rPr>
              <a:t>40%</a:t>
            </a:r>
          </a:p>
        </p:txBody>
      </p:sp>
      <p:sp>
        <p:nvSpPr>
          <p:cNvPr id="11" name="Title 2">
            <a:extLst>
              <a:ext uri="{FF2B5EF4-FFF2-40B4-BE49-F238E27FC236}">
                <a16:creationId xmlns:a16="http://schemas.microsoft.com/office/drawing/2014/main" id="{B9ADC346-BC49-5EC3-FE8F-3675AC35D18F}"/>
              </a:ext>
            </a:extLst>
          </p:cNvPr>
          <p:cNvSpPr>
            <a:spLocks noGrp="1"/>
          </p:cNvSpPr>
          <p:nvPr>
            <p:ph type="title"/>
          </p:nvPr>
        </p:nvSpPr>
        <p:spPr>
          <a:xfrm>
            <a:off x="470172" y="667688"/>
            <a:ext cx="7886700" cy="966845"/>
          </a:xfrm>
        </p:spPr>
        <p:txBody>
          <a:bodyPr/>
          <a:lstStyle/>
          <a:p>
            <a:r>
              <a:rPr lang="en-US" dirty="0"/>
              <a:t>How the FDF is measured</a:t>
            </a:r>
          </a:p>
        </p:txBody>
      </p:sp>
      <p:sp>
        <p:nvSpPr>
          <p:cNvPr id="12" name="TextBox 11">
            <a:extLst>
              <a:ext uri="{FF2B5EF4-FFF2-40B4-BE49-F238E27FC236}">
                <a16:creationId xmlns:a16="http://schemas.microsoft.com/office/drawing/2014/main" id="{C3E2C2C3-4C85-168E-D3FB-2B9710568145}"/>
              </a:ext>
            </a:extLst>
          </p:cNvPr>
          <p:cNvSpPr txBox="1"/>
          <p:nvPr/>
        </p:nvSpPr>
        <p:spPr>
          <a:xfrm>
            <a:off x="1062348" y="5997968"/>
            <a:ext cx="6702348" cy="523220"/>
          </a:xfrm>
          <a:prstGeom prst="rect">
            <a:avLst/>
          </a:prstGeom>
          <a:noFill/>
        </p:spPr>
        <p:txBody>
          <a:bodyPr wrap="none" rtlCol="0">
            <a:spAutoFit/>
          </a:bodyPr>
          <a:lstStyle/>
          <a:p>
            <a:r>
              <a:rPr lang="en-US" sz="2800" dirty="0"/>
              <a:t>Often referred to as the 40/80 measurement</a:t>
            </a:r>
          </a:p>
        </p:txBody>
      </p:sp>
    </p:spTree>
    <p:extLst>
      <p:ext uri="{BB962C8B-B14F-4D97-AF65-F5344CB8AC3E}">
        <p14:creationId xmlns:p14="http://schemas.microsoft.com/office/powerpoint/2010/main" val="337931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7B29D5-3B71-4E3E-BA5C-D28012468DC1}"/>
              </a:ext>
            </a:extLst>
          </p:cNvPr>
          <p:cNvSpPr>
            <a:spLocks noGrp="1"/>
          </p:cNvSpPr>
          <p:nvPr>
            <p:ph type="sldNum" sz="quarter" idx="18"/>
          </p:nvPr>
        </p:nvSpPr>
        <p:spPr/>
        <p:txBody>
          <a:bodyPr/>
          <a:lstStyle/>
          <a:p>
            <a:fld id="{35F6F342-923F-F947-AB68-DF4515FC8525}" type="slidenum">
              <a:rPr lang="en-US" smtClean="0"/>
              <a:pPr/>
              <a:t>14</a:t>
            </a:fld>
            <a:endParaRPr lang="en-US" dirty="0"/>
          </a:p>
        </p:txBody>
      </p:sp>
      <p:sp>
        <p:nvSpPr>
          <p:cNvPr id="8" name="Title 3">
            <a:extLst>
              <a:ext uri="{FF2B5EF4-FFF2-40B4-BE49-F238E27FC236}">
                <a16:creationId xmlns:a16="http://schemas.microsoft.com/office/drawing/2014/main" id="{022813FE-EEC5-4064-95C1-21B46F4F923B}"/>
              </a:ext>
            </a:extLst>
          </p:cNvPr>
          <p:cNvSpPr txBox="1">
            <a:spLocks/>
          </p:cNvSpPr>
          <p:nvPr/>
        </p:nvSpPr>
        <p:spPr>
          <a:xfrm>
            <a:off x="470172" y="783462"/>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13" name="Picture 8">
            <a:extLst>
              <a:ext uri="{FF2B5EF4-FFF2-40B4-BE49-F238E27FC236}">
                <a16:creationId xmlns:a16="http://schemas.microsoft.com/office/drawing/2014/main" id="{8157DDD7-EDEB-4FEB-9F70-25C349C7AF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013" y="6692850"/>
            <a:ext cx="1047708" cy="80814"/>
          </a:xfrm>
          <a:prstGeom prst="rect">
            <a:avLst/>
          </a:prstGeom>
        </p:spPr>
      </p:pic>
      <p:graphicFrame>
        <p:nvGraphicFramePr>
          <p:cNvPr id="6" name="Chart 5">
            <a:extLst>
              <a:ext uri="{FF2B5EF4-FFF2-40B4-BE49-F238E27FC236}">
                <a16:creationId xmlns:a16="http://schemas.microsoft.com/office/drawing/2014/main" id="{6B261356-E992-01A9-DF6F-C86AE9DFD74C}"/>
              </a:ext>
            </a:extLst>
          </p:cNvPr>
          <p:cNvGraphicFramePr/>
          <p:nvPr/>
        </p:nvGraphicFramePr>
        <p:xfrm>
          <a:off x="726393" y="1750306"/>
          <a:ext cx="7469023" cy="4599219"/>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BD4EF6C8-47BD-46EA-4142-75F8D091EE90}"/>
              </a:ext>
            </a:extLst>
          </p:cNvPr>
          <p:cNvSpPr txBox="1"/>
          <p:nvPr/>
        </p:nvSpPr>
        <p:spPr>
          <a:xfrm>
            <a:off x="7611602" y="2751745"/>
            <a:ext cx="583814" cy="369332"/>
          </a:xfrm>
          <a:prstGeom prst="rect">
            <a:avLst/>
          </a:prstGeom>
          <a:noFill/>
        </p:spPr>
        <p:txBody>
          <a:bodyPr wrap="none" rtlCol="0">
            <a:spAutoFit/>
          </a:bodyPr>
          <a:lstStyle/>
          <a:p>
            <a:r>
              <a:rPr lang="en-US" b="1" dirty="0">
                <a:solidFill>
                  <a:srgbClr val="5CB7FB"/>
                </a:solidFill>
              </a:rPr>
              <a:t>47%</a:t>
            </a:r>
          </a:p>
        </p:txBody>
      </p:sp>
      <p:sp>
        <p:nvSpPr>
          <p:cNvPr id="5" name="TextBox 4">
            <a:extLst>
              <a:ext uri="{FF2B5EF4-FFF2-40B4-BE49-F238E27FC236}">
                <a16:creationId xmlns:a16="http://schemas.microsoft.com/office/drawing/2014/main" id="{4AE437EE-DB1E-98AE-570B-89C1CA17F784}"/>
              </a:ext>
            </a:extLst>
          </p:cNvPr>
          <p:cNvSpPr txBox="1"/>
          <p:nvPr/>
        </p:nvSpPr>
        <p:spPr>
          <a:xfrm>
            <a:off x="2363060" y="5484975"/>
            <a:ext cx="587020" cy="369332"/>
          </a:xfrm>
          <a:prstGeom prst="rect">
            <a:avLst/>
          </a:prstGeom>
          <a:noFill/>
        </p:spPr>
        <p:txBody>
          <a:bodyPr wrap="none" rtlCol="0">
            <a:spAutoFit/>
          </a:bodyPr>
          <a:lstStyle/>
          <a:p>
            <a:r>
              <a:rPr lang="en-US" b="1" dirty="0">
                <a:solidFill>
                  <a:srgbClr val="6EE7FB"/>
                </a:solidFill>
              </a:rPr>
              <a:t>35%</a:t>
            </a:r>
          </a:p>
        </p:txBody>
      </p:sp>
      <p:cxnSp>
        <p:nvCxnSpPr>
          <p:cNvPr id="9" name="Straight Arrow Connector 8">
            <a:extLst>
              <a:ext uri="{FF2B5EF4-FFF2-40B4-BE49-F238E27FC236}">
                <a16:creationId xmlns:a16="http://schemas.microsoft.com/office/drawing/2014/main" id="{634729F9-D926-E080-36AF-6F63C156BA3E}"/>
              </a:ext>
            </a:extLst>
          </p:cNvPr>
          <p:cNvCxnSpPr>
            <a:cxnSpLocks/>
          </p:cNvCxnSpPr>
          <p:nvPr/>
        </p:nvCxnSpPr>
        <p:spPr>
          <a:xfrm>
            <a:off x="7921951" y="3121077"/>
            <a:ext cx="0" cy="2678231"/>
          </a:xfrm>
          <a:prstGeom prst="straightConnector1">
            <a:avLst/>
          </a:prstGeom>
          <a:ln>
            <a:solidFill>
              <a:srgbClr val="5CB7F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E29ABDE-3946-EA52-D6DE-CF506E1D0C43}"/>
              </a:ext>
            </a:extLst>
          </p:cNvPr>
          <p:cNvCxnSpPr>
            <a:cxnSpLocks/>
          </p:cNvCxnSpPr>
          <p:nvPr/>
        </p:nvCxnSpPr>
        <p:spPr>
          <a:xfrm>
            <a:off x="2950080" y="5799308"/>
            <a:ext cx="4953429" cy="0"/>
          </a:xfrm>
          <a:prstGeom prst="straightConnector1">
            <a:avLst/>
          </a:prstGeom>
          <a:ln>
            <a:solidFill>
              <a:srgbClr val="5CB7FB"/>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F43E4B-0852-64DF-E246-920F58304B66}"/>
              </a:ext>
            </a:extLst>
          </p:cNvPr>
          <p:cNvSpPr txBox="1"/>
          <p:nvPr/>
        </p:nvSpPr>
        <p:spPr>
          <a:xfrm>
            <a:off x="7833793" y="5786305"/>
            <a:ext cx="583814" cy="369332"/>
          </a:xfrm>
          <a:prstGeom prst="rect">
            <a:avLst/>
          </a:prstGeom>
          <a:noFill/>
        </p:spPr>
        <p:txBody>
          <a:bodyPr wrap="none" rtlCol="0">
            <a:spAutoFit/>
          </a:bodyPr>
          <a:lstStyle/>
          <a:p>
            <a:r>
              <a:rPr lang="en-US" dirty="0">
                <a:solidFill>
                  <a:srgbClr val="00B050"/>
                </a:solidFill>
              </a:rPr>
              <a:t>82%</a:t>
            </a:r>
          </a:p>
        </p:txBody>
      </p:sp>
      <p:sp>
        <p:nvSpPr>
          <p:cNvPr id="16" name="TextBox 15">
            <a:extLst>
              <a:ext uri="{FF2B5EF4-FFF2-40B4-BE49-F238E27FC236}">
                <a16:creationId xmlns:a16="http://schemas.microsoft.com/office/drawing/2014/main" id="{F1E45DE7-FED3-5CCB-2F35-478359DD180B}"/>
              </a:ext>
            </a:extLst>
          </p:cNvPr>
          <p:cNvSpPr txBox="1"/>
          <p:nvPr/>
        </p:nvSpPr>
        <p:spPr>
          <a:xfrm>
            <a:off x="2448518" y="1948866"/>
            <a:ext cx="583814" cy="369332"/>
          </a:xfrm>
          <a:prstGeom prst="rect">
            <a:avLst/>
          </a:prstGeom>
          <a:noFill/>
        </p:spPr>
        <p:txBody>
          <a:bodyPr wrap="none" rtlCol="0">
            <a:spAutoFit/>
          </a:bodyPr>
          <a:lstStyle/>
          <a:p>
            <a:r>
              <a:rPr lang="en-US" b="1" dirty="0">
                <a:solidFill>
                  <a:srgbClr val="AFD381"/>
                </a:solidFill>
              </a:rPr>
              <a:t>18%</a:t>
            </a:r>
          </a:p>
        </p:txBody>
      </p:sp>
      <p:sp>
        <p:nvSpPr>
          <p:cNvPr id="14" name="Title 2">
            <a:extLst>
              <a:ext uri="{FF2B5EF4-FFF2-40B4-BE49-F238E27FC236}">
                <a16:creationId xmlns:a16="http://schemas.microsoft.com/office/drawing/2014/main" id="{EE5C1989-2A35-1C0F-3626-FBDE8AB6CF03}"/>
              </a:ext>
            </a:extLst>
          </p:cNvPr>
          <p:cNvSpPr>
            <a:spLocks noGrp="1"/>
          </p:cNvSpPr>
          <p:nvPr>
            <p:ph type="title"/>
          </p:nvPr>
        </p:nvSpPr>
        <p:spPr>
          <a:xfrm>
            <a:off x="469900" y="668338"/>
            <a:ext cx="7886700" cy="966787"/>
          </a:xfrm>
        </p:spPr>
        <p:txBody>
          <a:bodyPr/>
          <a:lstStyle/>
          <a:p>
            <a:r>
              <a:rPr lang="en-US" dirty="0"/>
              <a:t>How the FDF Works in Reality</a:t>
            </a:r>
          </a:p>
        </p:txBody>
      </p:sp>
    </p:spTree>
    <p:extLst>
      <p:ext uri="{BB962C8B-B14F-4D97-AF65-F5344CB8AC3E}">
        <p14:creationId xmlns:p14="http://schemas.microsoft.com/office/powerpoint/2010/main" val="157028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7B29D5-3B71-4E3E-BA5C-D28012468DC1}"/>
              </a:ext>
            </a:extLst>
          </p:cNvPr>
          <p:cNvSpPr>
            <a:spLocks noGrp="1"/>
          </p:cNvSpPr>
          <p:nvPr>
            <p:ph type="sldNum" sz="quarter" idx="18"/>
          </p:nvPr>
        </p:nvSpPr>
        <p:spPr/>
        <p:txBody>
          <a:bodyPr/>
          <a:lstStyle/>
          <a:p>
            <a:fld id="{35F6F342-923F-F947-AB68-DF4515FC8525}" type="slidenum">
              <a:rPr lang="en-US" smtClean="0"/>
              <a:pPr/>
              <a:t>15</a:t>
            </a:fld>
            <a:endParaRPr lang="en-US" dirty="0"/>
          </a:p>
        </p:txBody>
      </p:sp>
      <p:sp>
        <p:nvSpPr>
          <p:cNvPr id="8" name="Title 3">
            <a:extLst>
              <a:ext uri="{FF2B5EF4-FFF2-40B4-BE49-F238E27FC236}">
                <a16:creationId xmlns:a16="http://schemas.microsoft.com/office/drawing/2014/main" id="{022813FE-EEC5-4064-95C1-21B46F4F923B}"/>
              </a:ext>
            </a:extLst>
          </p:cNvPr>
          <p:cNvSpPr txBox="1">
            <a:spLocks/>
          </p:cNvSpPr>
          <p:nvPr/>
        </p:nvSpPr>
        <p:spPr>
          <a:xfrm>
            <a:off x="470172" y="783462"/>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13" name="Picture 8">
            <a:extLst>
              <a:ext uri="{FF2B5EF4-FFF2-40B4-BE49-F238E27FC236}">
                <a16:creationId xmlns:a16="http://schemas.microsoft.com/office/drawing/2014/main" id="{8157DDD7-EDEB-4FEB-9F70-25C349C7AF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013" y="6692850"/>
            <a:ext cx="1047708" cy="80814"/>
          </a:xfrm>
          <a:prstGeom prst="rect">
            <a:avLst/>
          </a:prstGeom>
        </p:spPr>
      </p:pic>
      <p:graphicFrame>
        <p:nvGraphicFramePr>
          <p:cNvPr id="6" name="Chart 5">
            <a:extLst>
              <a:ext uri="{FF2B5EF4-FFF2-40B4-BE49-F238E27FC236}">
                <a16:creationId xmlns:a16="http://schemas.microsoft.com/office/drawing/2014/main" id="{6B261356-E992-01A9-DF6F-C86AE9DFD74C}"/>
              </a:ext>
            </a:extLst>
          </p:cNvPr>
          <p:cNvGraphicFramePr/>
          <p:nvPr/>
        </p:nvGraphicFramePr>
        <p:xfrm>
          <a:off x="726393" y="1750306"/>
          <a:ext cx="7469023" cy="4599219"/>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BD4EF6C8-47BD-46EA-4142-75F8D091EE90}"/>
              </a:ext>
            </a:extLst>
          </p:cNvPr>
          <p:cNvSpPr txBox="1"/>
          <p:nvPr/>
        </p:nvSpPr>
        <p:spPr>
          <a:xfrm>
            <a:off x="7611602" y="2751745"/>
            <a:ext cx="587020" cy="369332"/>
          </a:xfrm>
          <a:prstGeom prst="rect">
            <a:avLst/>
          </a:prstGeom>
          <a:noFill/>
        </p:spPr>
        <p:txBody>
          <a:bodyPr wrap="none" rtlCol="0">
            <a:spAutoFit/>
          </a:bodyPr>
          <a:lstStyle/>
          <a:p>
            <a:r>
              <a:rPr lang="en-US" b="1" dirty="0">
                <a:solidFill>
                  <a:srgbClr val="5CB7FB"/>
                </a:solidFill>
              </a:rPr>
              <a:t>51%</a:t>
            </a:r>
          </a:p>
        </p:txBody>
      </p:sp>
      <p:sp>
        <p:nvSpPr>
          <p:cNvPr id="5" name="TextBox 4">
            <a:extLst>
              <a:ext uri="{FF2B5EF4-FFF2-40B4-BE49-F238E27FC236}">
                <a16:creationId xmlns:a16="http://schemas.microsoft.com/office/drawing/2014/main" id="{4AE437EE-DB1E-98AE-570B-89C1CA17F784}"/>
              </a:ext>
            </a:extLst>
          </p:cNvPr>
          <p:cNvSpPr txBox="1"/>
          <p:nvPr/>
        </p:nvSpPr>
        <p:spPr>
          <a:xfrm>
            <a:off x="2363060" y="5484975"/>
            <a:ext cx="587020" cy="369332"/>
          </a:xfrm>
          <a:prstGeom prst="rect">
            <a:avLst/>
          </a:prstGeom>
          <a:noFill/>
        </p:spPr>
        <p:txBody>
          <a:bodyPr wrap="none" rtlCol="0">
            <a:spAutoFit/>
          </a:bodyPr>
          <a:lstStyle/>
          <a:p>
            <a:r>
              <a:rPr lang="en-US" b="1" dirty="0">
                <a:solidFill>
                  <a:srgbClr val="6EE7FB"/>
                </a:solidFill>
              </a:rPr>
              <a:t>35%</a:t>
            </a:r>
          </a:p>
        </p:txBody>
      </p:sp>
      <p:cxnSp>
        <p:nvCxnSpPr>
          <p:cNvPr id="9" name="Straight Arrow Connector 8">
            <a:extLst>
              <a:ext uri="{FF2B5EF4-FFF2-40B4-BE49-F238E27FC236}">
                <a16:creationId xmlns:a16="http://schemas.microsoft.com/office/drawing/2014/main" id="{634729F9-D926-E080-36AF-6F63C156BA3E}"/>
              </a:ext>
            </a:extLst>
          </p:cNvPr>
          <p:cNvCxnSpPr>
            <a:cxnSpLocks/>
          </p:cNvCxnSpPr>
          <p:nvPr/>
        </p:nvCxnSpPr>
        <p:spPr>
          <a:xfrm>
            <a:off x="7921951" y="3121077"/>
            <a:ext cx="0" cy="2678231"/>
          </a:xfrm>
          <a:prstGeom prst="straightConnector1">
            <a:avLst/>
          </a:prstGeom>
          <a:ln>
            <a:solidFill>
              <a:srgbClr val="5CB7F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E29ABDE-3946-EA52-D6DE-CF506E1D0C43}"/>
              </a:ext>
            </a:extLst>
          </p:cNvPr>
          <p:cNvCxnSpPr>
            <a:cxnSpLocks/>
          </p:cNvCxnSpPr>
          <p:nvPr/>
        </p:nvCxnSpPr>
        <p:spPr>
          <a:xfrm>
            <a:off x="2950080" y="5799308"/>
            <a:ext cx="4953429" cy="0"/>
          </a:xfrm>
          <a:prstGeom prst="straightConnector1">
            <a:avLst/>
          </a:prstGeom>
          <a:ln>
            <a:solidFill>
              <a:srgbClr val="5CB7FB"/>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F43E4B-0852-64DF-E246-920F58304B66}"/>
              </a:ext>
            </a:extLst>
          </p:cNvPr>
          <p:cNvSpPr txBox="1"/>
          <p:nvPr/>
        </p:nvSpPr>
        <p:spPr>
          <a:xfrm>
            <a:off x="7833793" y="5786305"/>
            <a:ext cx="583814" cy="369332"/>
          </a:xfrm>
          <a:prstGeom prst="rect">
            <a:avLst/>
          </a:prstGeom>
          <a:noFill/>
        </p:spPr>
        <p:txBody>
          <a:bodyPr wrap="none" rtlCol="0">
            <a:spAutoFit/>
          </a:bodyPr>
          <a:lstStyle/>
          <a:p>
            <a:r>
              <a:rPr lang="en-US" dirty="0">
                <a:solidFill>
                  <a:srgbClr val="00B050"/>
                </a:solidFill>
              </a:rPr>
              <a:t>86%</a:t>
            </a:r>
          </a:p>
        </p:txBody>
      </p:sp>
      <p:sp>
        <p:nvSpPr>
          <p:cNvPr id="16" name="TextBox 15">
            <a:extLst>
              <a:ext uri="{FF2B5EF4-FFF2-40B4-BE49-F238E27FC236}">
                <a16:creationId xmlns:a16="http://schemas.microsoft.com/office/drawing/2014/main" id="{F1E45DE7-FED3-5CCB-2F35-478359DD180B}"/>
              </a:ext>
            </a:extLst>
          </p:cNvPr>
          <p:cNvSpPr txBox="1"/>
          <p:nvPr/>
        </p:nvSpPr>
        <p:spPr>
          <a:xfrm>
            <a:off x="2448518" y="1948866"/>
            <a:ext cx="583814" cy="369332"/>
          </a:xfrm>
          <a:prstGeom prst="rect">
            <a:avLst/>
          </a:prstGeom>
          <a:noFill/>
        </p:spPr>
        <p:txBody>
          <a:bodyPr wrap="none" rtlCol="0">
            <a:spAutoFit/>
          </a:bodyPr>
          <a:lstStyle/>
          <a:p>
            <a:r>
              <a:rPr lang="en-US" b="1" dirty="0">
                <a:solidFill>
                  <a:srgbClr val="AFD381"/>
                </a:solidFill>
              </a:rPr>
              <a:t>14%</a:t>
            </a:r>
          </a:p>
        </p:txBody>
      </p:sp>
      <p:sp>
        <p:nvSpPr>
          <p:cNvPr id="12" name="Title 2">
            <a:extLst>
              <a:ext uri="{FF2B5EF4-FFF2-40B4-BE49-F238E27FC236}">
                <a16:creationId xmlns:a16="http://schemas.microsoft.com/office/drawing/2014/main" id="{958BA147-E2D7-1A41-5819-FC230100AFCE}"/>
              </a:ext>
            </a:extLst>
          </p:cNvPr>
          <p:cNvSpPr>
            <a:spLocks noGrp="1"/>
          </p:cNvSpPr>
          <p:nvPr>
            <p:ph type="title"/>
          </p:nvPr>
        </p:nvSpPr>
        <p:spPr>
          <a:xfrm>
            <a:off x="469900" y="668338"/>
            <a:ext cx="7886700" cy="966787"/>
          </a:xfrm>
        </p:spPr>
        <p:txBody>
          <a:bodyPr/>
          <a:lstStyle/>
          <a:p>
            <a:r>
              <a:rPr lang="en-US" dirty="0"/>
              <a:t>How the FDF Works in Reality</a:t>
            </a:r>
          </a:p>
        </p:txBody>
      </p:sp>
    </p:spTree>
    <p:extLst>
      <p:ext uri="{BB962C8B-B14F-4D97-AF65-F5344CB8AC3E}">
        <p14:creationId xmlns:p14="http://schemas.microsoft.com/office/powerpoint/2010/main" val="160979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0C492-65D4-0049-936A-FF38CE69D278}"/>
              </a:ext>
            </a:extLst>
          </p:cNvPr>
          <p:cNvSpPr>
            <a:spLocks noGrp="1"/>
          </p:cNvSpPr>
          <p:nvPr>
            <p:ph type="title"/>
          </p:nvPr>
        </p:nvSpPr>
        <p:spPr/>
        <p:txBody>
          <a:bodyPr/>
          <a:lstStyle/>
          <a:p>
            <a:r>
              <a:rPr lang="en-US" dirty="0"/>
              <a:t>Funding Determination – 40/80</a:t>
            </a:r>
          </a:p>
        </p:txBody>
      </p:sp>
      <p:sp>
        <p:nvSpPr>
          <p:cNvPr id="4" name="Slide Number Placeholder 3">
            <a:extLst>
              <a:ext uri="{FF2B5EF4-FFF2-40B4-BE49-F238E27FC236}">
                <a16:creationId xmlns:a16="http://schemas.microsoft.com/office/drawing/2014/main" id="{4F7B29D5-3B71-4E3E-BA5C-D28012468DC1}"/>
              </a:ext>
            </a:extLst>
          </p:cNvPr>
          <p:cNvSpPr>
            <a:spLocks noGrp="1"/>
          </p:cNvSpPr>
          <p:nvPr>
            <p:ph type="sldNum" sz="quarter" idx="18"/>
          </p:nvPr>
        </p:nvSpPr>
        <p:spPr/>
        <p:txBody>
          <a:bodyPr/>
          <a:lstStyle/>
          <a:p>
            <a:fld id="{35F6F342-923F-F947-AB68-DF4515FC8525}" type="slidenum">
              <a:rPr lang="en-US" smtClean="0"/>
              <a:pPr/>
              <a:t>16</a:t>
            </a:fld>
            <a:endParaRPr lang="en-US" dirty="0"/>
          </a:p>
        </p:txBody>
      </p:sp>
      <p:sp>
        <p:nvSpPr>
          <p:cNvPr id="8" name="Title 3">
            <a:extLst>
              <a:ext uri="{FF2B5EF4-FFF2-40B4-BE49-F238E27FC236}">
                <a16:creationId xmlns:a16="http://schemas.microsoft.com/office/drawing/2014/main" id="{022813FE-EEC5-4064-95C1-21B46F4F923B}"/>
              </a:ext>
            </a:extLst>
          </p:cNvPr>
          <p:cNvSpPr txBox="1">
            <a:spLocks/>
          </p:cNvSpPr>
          <p:nvPr/>
        </p:nvSpPr>
        <p:spPr>
          <a:xfrm>
            <a:off x="470172" y="783462"/>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13" name="Picture 8">
            <a:extLst>
              <a:ext uri="{FF2B5EF4-FFF2-40B4-BE49-F238E27FC236}">
                <a16:creationId xmlns:a16="http://schemas.microsoft.com/office/drawing/2014/main" id="{8157DDD7-EDEB-4FEB-9F70-25C349C7AF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013" y="6692850"/>
            <a:ext cx="1047708" cy="80814"/>
          </a:xfrm>
          <a:prstGeom prst="rect">
            <a:avLst/>
          </a:prstGeom>
        </p:spPr>
      </p:pic>
      <p:graphicFrame>
        <p:nvGraphicFramePr>
          <p:cNvPr id="6" name="Chart 5">
            <a:extLst>
              <a:ext uri="{FF2B5EF4-FFF2-40B4-BE49-F238E27FC236}">
                <a16:creationId xmlns:a16="http://schemas.microsoft.com/office/drawing/2014/main" id="{6B261356-E992-01A9-DF6F-C86AE9DFD74C}"/>
              </a:ext>
            </a:extLst>
          </p:cNvPr>
          <p:cNvGraphicFramePr/>
          <p:nvPr>
            <p:extLst>
              <p:ext uri="{D42A27DB-BD31-4B8C-83A1-F6EECF244321}">
                <p14:modId xmlns:p14="http://schemas.microsoft.com/office/powerpoint/2010/main" val="2476684316"/>
              </p:ext>
            </p:extLst>
          </p:nvPr>
        </p:nvGraphicFramePr>
        <p:xfrm>
          <a:off x="726393" y="1750306"/>
          <a:ext cx="7469023" cy="45992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69938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FDE12B5-62BA-D838-7D86-FBF1465795B2}"/>
              </a:ext>
            </a:extLst>
          </p:cNvPr>
          <p:cNvSpPr txBox="1">
            <a:spLocks/>
          </p:cNvSpPr>
          <p:nvPr/>
        </p:nvSpPr>
        <p:spPr>
          <a:xfrm>
            <a:off x="470172" y="1592466"/>
            <a:ext cx="8075942" cy="604356"/>
          </a:xfrm>
          <a:prstGeom prst="rect">
            <a:avLst/>
          </a:prstGeom>
          <a:noFill/>
          <a:ln>
            <a:noFill/>
          </a:ln>
        </p:spPr>
        <p:txBody>
          <a:bodyPr vert="horz" lIns="0" tIns="0" rIns="0" bIns="0" rtlCol="0">
            <a:normAutofit/>
          </a:bodyPr>
          <a:lstStyle>
            <a:lvl1pPr marL="0" indent="0" algn="l" defTabSz="914400" rtl="0" eaLnBrk="1" latinLnBrk="0" hangingPunct="1">
              <a:lnSpc>
                <a:spcPts val="2500"/>
              </a:lnSpc>
              <a:spcBef>
                <a:spcPts val="0"/>
              </a:spcBef>
              <a:spcAft>
                <a:spcPts val="2000"/>
              </a:spcAft>
              <a:buClr>
                <a:schemeClr val="tx1"/>
              </a:buClr>
              <a:buSzPct val="75000"/>
              <a:buFont typeface=".AppleSystemUIFont"/>
              <a:buNone/>
              <a:tabLst/>
              <a:defRPr sz="1800" b="0" i="0" kern="1200" spc="-7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800" dirty="0"/>
              <a:t>PLAN AND TRACK!</a:t>
            </a:r>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normAutofit fontScale="90000"/>
          </a:bodyPr>
          <a:lstStyle/>
          <a:p>
            <a:r>
              <a:rPr lang="en-US" dirty="0"/>
              <a:t>How to prepare for a funding determination year</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17</a:t>
            </a:fld>
            <a:endParaRPr lang="en-US" dirty="0"/>
          </a:p>
        </p:txBody>
      </p:sp>
      <p:pic>
        <p:nvPicPr>
          <p:cNvPr id="10" name="Picture 9">
            <a:extLst>
              <a:ext uri="{FF2B5EF4-FFF2-40B4-BE49-F238E27FC236}">
                <a16:creationId xmlns:a16="http://schemas.microsoft.com/office/drawing/2014/main" id="{9F5CE7E7-12B5-E18B-1A23-DE186D34F678}"/>
              </a:ext>
            </a:extLst>
          </p:cNvPr>
          <p:cNvPicPr>
            <a:picLocks noChangeAspect="1"/>
          </p:cNvPicPr>
          <p:nvPr/>
        </p:nvPicPr>
        <p:blipFill>
          <a:blip r:embed="rId4"/>
          <a:stretch>
            <a:fillRect/>
          </a:stretch>
        </p:blipFill>
        <p:spPr>
          <a:xfrm>
            <a:off x="470172" y="2395144"/>
            <a:ext cx="7537391" cy="3119893"/>
          </a:xfrm>
          <a:prstGeom prst="rect">
            <a:avLst/>
          </a:prstGeom>
        </p:spPr>
      </p:pic>
    </p:spTree>
    <p:extLst>
      <p:ext uri="{BB962C8B-B14F-4D97-AF65-F5344CB8AC3E}">
        <p14:creationId xmlns:p14="http://schemas.microsoft.com/office/powerpoint/2010/main" val="248540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FDE12B5-62BA-D838-7D86-FBF1465795B2}"/>
              </a:ext>
            </a:extLst>
          </p:cNvPr>
          <p:cNvSpPr txBox="1">
            <a:spLocks/>
          </p:cNvSpPr>
          <p:nvPr/>
        </p:nvSpPr>
        <p:spPr>
          <a:xfrm>
            <a:off x="470172" y="1592466"/>
            <a:ext cx="8075942" cy="802678"/>
          </a:xfrm>
          <a:prstGeom prst="rect">
            <a:avLst/>
          </a:prstGeom>
          <a:noFill/>
          <a:ln>
            <a:noFill/>
          </a:ln>
        </p:spPr>
        <p:txBody>
          <a:bodyPr vert="horz" lIns="0" tIns="0" rIns="0" bIns="0" rtlCol="0">
            <a:normAutofit/>
          </a:bodyPr>
          <a:lstStyle>
            <a:lvl1pPr marL="0" indent="0" algn="l" defTabSz="914400" rtl="0" eaLnBrk="1" latinLnBrk="0" hangingPunct="1">
              <a:lnSpc>
                <a:spcPts val="2500"/>
              </a:lnSpc>
              <a:spcBef>
                <a:spcPts val="0"/>
              </a:spcBef>
              <a:spcAft>
                <a:spcPts val="2000"/>
              </a:spcAft>
              <a:buClr>
                <a:schemeClr val="tx1"/>
              </a:buClr>
              <a:buSzPct val="75000"/>
              <a:buFont typeface=".AppleSystemUIFont"/>
              <a:buNone/>
              <a:tabLst/>
              <a:defRPr sz="1800" b="0" i="0" kern="1200" spc="-7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400" dirty="0"/>
              <a:t>Know what year you need to apply and provide transparency to your board</a:t>
            </a:r>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normAutofit fontScale="90000"/>
          </a:bodyPr>
          <a:lstStyle/>
          <a:p>
            <a:r>
              <a:rPr lang="en-US" dirty="0"/>
              <a:t>How to prepare for a funding determination year</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18</a:t>
            </a:fld>
            <a:endParaRPr lang="en-US" dirty="0"/>
          </a:p>
        </p:txBody>
      </p:sp>
      <p:pic>
        <p:nvPicPr>
          <p:cNvPr id="7" name="Picture 6">
            <a:extLst>
              <a:ext uri="{FF2B5EF4-FFF2-40B4-BE49-F238E27FC236}">
                <a16:creationId xmlns:a16="http://schemas.microsoft.com/office/drawing/2014/main" id="{A35DE0E4-7ED9-5561-5947-5C3FF2D2B74E}"/>
              </a:ext>
            </a:extLst>
          </p:cNvPr>
          <p:cNvPicPr>
            <a:picLocks noChangeAspect="1"/>
          </p:cNvPicPr>
          <p:nvPr/>
        </p:nvPicPr>
        <p:blipFill>
          <a:blip r:embed="rId4"/>
          <a:stretch>
            <a:fillRect/>
          </a:stretch>
        </p:blipFill>
        <p:spPr>
          <a:xfrm>
            <a:off x="1715963" y="2187872"/>
            <a:ext cx="5712073" cy="4306234"/>
          </a:xfrm>
          <a:prstGeom prst="rect">
            <a:avLst/>
          </a:prstGeom>
        </p:spPr>
      </p:pic>
    </p:spTree>
    <p:extLst>
      <p:ext uri="{BB962C8B-B14F-4D97-AF65-F5344CB8AC3E}">
        <p14:creationId xmlns:p14="http://schemas.microsoft.com/office/powerpoint/2010/main" val="940299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C2AD-0775-384C-BC6B-498B3A1ED308}"/>
              </a:ext>
            </a:extLst>
          </p:cNvPr>
          <p:cNvSpPr>
            <a:spLocks noGrp="1"/>
          </p:cNvSpPr>
          <p:nvPr>
            <p:ph type="title"/>
          </p:nvPr>
        </p:nvSpPr>
        <p:spPr/>
        <p:txBody>
          <a:bodyPr/>
          <a:lstStyle/>
          <a:p>
            <a:r>
              <a:rPr lang="en-US" dirty="0"/>
              <a:t>II. Filling Out A Sample Form</a:t>
            </a:r>
            <a:br>
              <a:rPr lang="en-US" dirty="0"/>
            </a:br>
            <a:endParaRPr lang="en-US" dirty="0"/>
          </a:p>
        </p:txBody>
      </p:sp>
      <p:pic>
        <p:nvPicPr>
          <p:cNvPr id="7" name="Picture 6">
            <a:extLst>
              <a:ext uri="{FF2B5EF4-FFF2-40B4-BE49-F238E27FC236}">
                <a16:creationId xmlns:a16="http://schemas.microsoft.com/office/drawing/2014/main" id="{1A6A9C54-77CD-4BC2-9411-3AE524EC8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3" name="Slide Number Placeholder 2">
            <a:extLst>
              <a:ext uri="{FF2B5EF4-FFF2-40B4-BE49-F238E27FC236}">
                <a16:creationId xmlns:a16="http://schemas.microsoft.com/office/drawing/2014/main" id="{BFBD719B-D6CF-482A-844A-B6CBB35C0693}"/>
              </a:ext>
            </a:extLst>
          </p:cNvPr>
          <p:cNvSpPr>
            <a:spLocks noGrp="1"/>
          </p:cNvSpPr>
          <p:nvPr>
            <p:ph type="sldNum" sz="quarter" idx="20"/>
          </p:nvPr>
        </p:nvSpPr>
        <p:spPr/>
        <p:txBody>
          <a:bodyPr/>
          <a:lstStyle/>
          <a:p>
            <a:fld id="{35F6F342-923F-F947-AB68-DF4515FC8525}" type="slidenum">
              <a:rPr lang="en-US" smtClean="0"/>
              <a:pPr/>
              <a:t>19</a:t>
            </a:fld>
            <a:endParaRPr lang="en-US" dirty="0"/>
          </a:p>
        </p:txBody>
      </p:sp>
      <p:sp>
        <p:nvSpPr>
          <p:cNvPr id="4" name="Subtitle 2">
            <a:extLst>
              <a:ext uri="{FF2B5EF4-FFF2-40B4-BE49-F238E27FC236}">
                <a16:creationId xmlns:a16="http://schemas.microsoft.com/office/drawing/2014/main" id="{DA985042-E45F-C00C-548B-D7AC12151572}"/>
              </a:ext>
            </a:extLst>
          </p:cNvPr>
          <p:cNvSpPr txBox="1">
            <a:spLocks/>
          </p:cNvSpPr>
          <p:nvPr/>
        </p:nvSpPr>
        <p:spPr>
          <a:xfrm>
            <a:off x="516825" y="3777911"/>
            <a:ext cx="6858000" cy="340707"/>
          </a:xfrm>
          <a:prstGeom prst="rect">
            <a:avLst/>
          </a:prstGeom>
        </p:spPr>
        <p:txBody>
          <a:bodyPr>
            <a:normAutofit/>
          </a:bodyPr>
          <a:lstStyle>
            <a:lvl1pPr marL="231775" indent="-231775" algn="l" defTabSz="914400" rtl="0" eaLnBrk="1" latinLnBrk="0" hangingPunct="1">
              <a:lnSpc>
                <a:spcPct val="90000"/>
              </a:lnSpc>
              <a:spcBef>
                <a:spcPts val="1000"/>
              </a:spcBef>
              <a:buClr>
                <a:schemeClr val="tx1"/>
              </a:buClr>
              <a:buSzPct val="75000"/>
              <a:buFont typeface=".AppleSystemUIFont"/>
              <a:buChar char="▸"/>
              <a:tabLst/>
              <a:defRPr sz="2400" b="0" i="0" kern="1200" spc="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solidFill>
                  <a:schemeClr val="bg1"/>
                </a:solidFill>
              </a:rPr>
              <a:t>Let’s break it down into digestible bits</a:t>
            </a:r>
          </a:p>
        </p:txBody>
      </p:sp>
    </p:spTree>
    <p:extLst>
      <p:ext uri="{BB962C8B-B14F-4D97-AF65-F5344CB8AC3E}">
        <p14:creationId xmlns:p14="http://schemas.microsoft.com/office/powerpoint/2010/main" val="36328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9D35-DE45-CF41-A444-1FB42032CC43}"/>
              </a:ext>
            </a:extLst>
          </p:cNvPr>
          <p:cNvSpPr>
            <a:spLocks noGrp="1"/>
          </p:cNvSpPr>
          <p:nvPr>
            <p:ph type="title"/>
          </p:nvPr>
        </p:nvSpPr>
        <p:spPr/>
        <p:txBody>
          <a:bodyPr>
            <a:noAutofit/>
          </a:bodyPr>
          <a:lstStyle/>
          <a:p>
            <a:r>
              <a:rPr lang="en-US" sz="3200" dirty="0"/>
              <a:t>Agenda</a:t>
            </a:r>
          </a:p>
        </p:txBody>
      </p:sp>
      <p:sp>
        <p:nvSpPr>
          <p:cNvPr id="3" name="Text Placeholder 2">
            <a:extLst>
              <a:ext uri="{FF2B5EF4-FFF2-40B4-BE49-F238E27FC236}">
                <a16:creationId xmlns:a16="http://schemas.microsoft.com/office/drawing/2014/main" id="{23E417E9-4C82-DA4B-905F-8727131B0468}"/>
              </a:ext>
            </a:extLst>
          </p:cNvPr>
          <p:cNvSpPr>
            <a:spLocks noGrp="1"/>
          </p:cNvSpPr>
          <p:nvPr>
            <p:ph type="body" sz="quarter" idx="13"/>
          </p:nvPr>
        </p:nvSpPr>
        <p:spPr>
          <a:xfrm>
            <a:off x="2735446" y="2291683"/>
            <a:ext cx="5279362" cy="3253379"/>
          </a:xfrm>
        </p:spPr>
        <p:txBody>
          <a:bodyPr>
            <a:normAutofit/>
          </a:bodyPr>
          <a:lstStyle/>
          <a:p>
            <a:pPr>
              <a:spcAft>
                <a:spcPts val="1200"/>
              </a:spcAft>
            </a:pPr>
            <a:r>
              <a:rPr lang="en-US" sz="2400" dirty="0"/>
              <a:t>Who’s In the Room</a:t>
            </a:r>
          </a:p>
          <a:p>
            <a:pPr>
              <a:spcAft>
                <a:spcPts val="1200"/>
              </a:spcAft>
            </a:pPr>
            <a:r>
              <a:rPr lang="en-US" sz="2400" dirty="0"/>
              <a:t>Fill Out A Sample Form</a:t>
            </a:r>
          </a:p>
          <a:p>
            <a:pPr>
              <a:spcAft>
                <a:spcPts val="1200"/>
              </a:spcAft>
            </a:pPr>
            <a:r>
              <a:rPr lang="en-US" sz="2400" dirty="0"/>
              <a:t>Mitigating Circumstances</a:t>
            </a:r>
          </a:p>
          <a:p>
            <a:pPr>
              <a:spcAft>
                <a:spcPts val="1200"/>
              </a:spcAft>
            </a:pPr>
            <a:r>
              <a:rPr lang="en-US" sz="2400" dirty="0"/>
              <a:t>Questions</a:t>
            </a:r>
          </a:p>
        </p:txBody>
      </p:sp>
      <p:pic>
        <p:nvPicPr>
          <p:cNvPr id="5" name="Picture 4">
            <a:extLst>
              <a:ext uri="{FF2B5EF4-FFF2-40B4-BE49-F238E27FC236}">
                <a16:creationId xmlns:a16="http://schemas.microsoft.com/office/drawing/2014/main" id="{EB7025A1-3D2F-4B1E-85F9-CEE71742F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8" name="Slide Number Placeholder 7">
            <a:extLst>
              <a:ext uri="{FF2B5EF4-FFF2-40B4-BE49-F238E27FC236}">
                <a16:creationId xmlns:a16="http://schemas.microsoft.com/office/drawing/2014/main" id="{31DC31D6-603F-4D46-AA20-D5E9DF259041}"/>
              </a:ext>
            </a:extLst>
          </p:cNvPr>
          <p:cNvSpPr>
            <a:spLocks noGrp="1"/>
          </p:cNvSpPr>
          <p:nvPr>
            <p:ph type="sldNum" sz="quarter" idx="17"/>
          </p:nvPr>
        </p:nvSpPr>
        <p:spPr/>
        <p:txBody>
          <a:bodyPr/>
          <a:lstStyle/>
          <a:p>
            <a:fld id="{35F6F342-923F-F947-AB68-DF4515FC8525}" type="slidenum">
              <a:rPr lang="en-US" smtClean="0"/>
              <a:pPr/>
              <a:t>2</a:t>
            </a:fld>
            <a:endParaRPr lang="en-US" dirty="0"/>
          </a:p>
        </p:txBody>
      </p:sp>
    </p:spTree>
    <p:extLst>
      <p:ext uri="{BB962C8B-B14F-4D97-AF65-F5344CB8AC3E}">
        <p14:creationId xmlns:p14="http://schemas.microsoft.com/office/powerpoint/2010/main" val="300202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1 – General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20</a:t>
            </a:fld>
            <a:endParaRPr lang="en-US" dirty="0"/>
          </a:p>
        </p:txBody>
      </p:sp>
      <p:pic>
        <p:nvPicPr>
          <p:cNvPr id="8" name="Picture 7">
            <a:extLst>
              <a:ext uri="{FF2B5EF4-FFF2-40B4-BE49-F238E27FC236}">
                <a16:creationId xmlns:a16="http://schemas.microsoft.com/office/drawing/2014/main" id="{14E70EDA-78F1-23E6-B001-522CE3A78946}"/>
              </a:ext>
            </a:extLst>
          </p:cNvPr>
          <p:cNvPicPr>
            <a:picLocks noChangeAspect="1"/>
          </p:cNvPicPr>
          <p:nvPr/>
        </p:nvPicPr>
        <p:blipFill>
          <a:blip r:embed="rId4"/>
          <a:stretch>
            <a:fillRect/>
          </a:stretch>
        </p:blipFill>
        <p:spPr>
          <a:xfrm>
            <a:off x="371361" y="4349191"/>
            <a:ext cx="8084321" cy="2144915"/>
          </a:xfrm>
          <a:prstGeom prst="rect">
            <a:avLst/>
          </a:prstGeom>
        </p:spPr>
      </p:pic>
      <p:pic>
        <p:nvPicPr>
          <p:cNvPr id="14" name="Picture 13">
            <a:extLst>
              <a:ext uri="{FF2B5EF4-FFF2-40B4-BE49-F238E27FC236}">
                <a16:creationId xmlns:a16="http://schemas.microsoft.com/office/drawing/2014/main" id="{8A1D749A-E2BB-9D14-33CC-6ACF2799FB54}"/>
              </a:ext>
            </a:extLst>
          </p:cNvPr>
          <p:cNvPicPr>
            <a:picLocks noChangeAspect="1"/>
          </p:cNvPicPr>
          <p:nvPr/>
        </p:nvPicPr>
        <p:blipFill>
          <a:blip r:embed="rId5"/>
          <a:stretch>
            <a:fillRect/>
          </a:stretch>
        </p:blipFill>
        <p:spPr>
          <a:xfrm>
            <a:off x="470172" y="1411220"/>
            <a:ext cx="8132128" cy="2346097"/>
          </a:xfrm>
          <a:prstGeom prst="rect">
            <a:avLst/>
          </a:prstGeom>
          <a:ln>
            <a:solidFill>
              <a:schemeClr val="tx1"/>
            </a:solidFill>
          </a:ln>
        </p:spPr>
      </p:pic>
    </p:spTree>
    <p:extLst>
      <p:ext uri="{BB962C8B-B14F-4D97-AF65-F5344CB8AC3E}">
        <p14:creationId xmlns:p14="http://schemas.microsoft.com/office/powerpoint/2010/main" val="422238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835A82-BFA7-456D-7C60-37B39BBC2C3A}"/>
              </a:ext>
            </a:extLst>
          </p:cNvPr>
          <p:cNvPicPr>
            <a:picLocks noChangeAspect="1"/>
          </p:cNvPicPr>
          <p:nvPr/>
        </p:nvPicPr>
        <p:blipFill>
          <a:blip r:embed="rId3"/>
          <a:stretch>
            <a:fillRect/>
          </a:stretch>
        </p:blipFill>
        <p:spPr>
          <a:xfrm>
            <a:off x="470172" y="1411220"/>
            <a:ext cx="7796258" cy="2346097"/>
          </a:xfrm>
          <a:prstGeom prst="rect">
            <a:avLst/>
          </a:prstGeom>
          <a:ln>
            <a:solidFill>
              <a:schemeClr val="tx1"/>
            </a:solidFill>
          </a:ln>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1 – General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21</a:t>
            </a:fld>
            <a:endParaRPr lang="en-US" dirty="0"/>
          </a:p>
        </p:txBody>
      </p:sp>
      <p:pic>
        <p:nvPicPr>
          <p:cNvPr id="8" name="Picture 7">
            <a:extLst>
              <a:ext uri="{FF2B5EF4-FFF2-40B4-BE49-F238E27FC236}">
                <a16:creationId xmlns:a16="http://schemas.microsoft.com/office/drawing/2014/main" id="{14E70EDA-78F1-23E6-B001-522CE3A78946}"/>
              </a:ext>
            </a:extLst>
          </p:cNvPr>
          <p:cNvPicPr>
            <a:picLocks noChangeAspect="1"/>
          </p:cNvPicPr>
          <p:nvPr/>
        </p:nvPicPr>
        <p:blipFill>
          <a:blip r:embed="rId5"/>
          <a:stretch>
            <a:fillRect/>
          </a:stretch>
        </p:blipFill>
        <p:spPr>
          <a:xfrm>
            <a:off x="371361" y="4255187"/>
            <a:ext cx="8084321" cy="2144915"/>
          </a:xfrm>
          <a:prstGeom prst="rect">
            <a:avLst/>
          </a:prstGeom>
        </p:spPr>
      </p:pic>
      <p:sp>
        <p:nvSpPr>
          <p:cNvPr id="12" name="TextBox 11">
            <a:extLst>
              <a:ext uri="{FF2B5EF4-FFF2-40B4-BE49-F238E27FC236}">
                <a16:creationId xmlns:a16="http://schemas.microsoft.com/office/drawing/2014/main" id="{79D717E7-BD81-B2B9-5305-255FF92850F9}"/>
              </a:ext>
            </a:extLst>
          </p:cNvPr>
          <p:cNvSpPr txBox="1"/>
          <p:nvPr/>
        </p:nvSpPr>
        <p:spPr>
          <a:xfrm>
            <a:off x="2300456" y="4577044"/>
            <a:ext cx="2309350" cy="369332"/>
          </a:xfrm>
          <a:prstGeom prst="rect">
            <a:avLst/>
          </a:prstGeom>
          <a:noFill/>
        </p:spPr>
        <p:txBody>
          <a:bodyPr wrap="none" rtlCol="0">
            <a:spAutoFit/>
          </a:bodyPr>
          <a:lstStyle/>
          <a:p>
            <a:r>
              <a:rPr lang="en-US" dirty="0"/>
              <a:t>Sample Charter School</a:t>
            </a:r>
          </a:p>
        </p:txBody>
      </p:sp>
      <p:sp>
        <p:nvSpPr>
          <p:cNvPr id="14" name="Oval 13">
            <a:extLst>
              <a:ext uri="{FF2B5EF4-FFF2-40B4-BE49-F238E27FC236}">
                <a16:creationId xmlns:a16="http://schemas.microsoft.com/office/drawing/2014/main" id="{CDE7A168-EA26-6B57-20E6-DE984793D8B1}"/>
              </a:ext>
            </a:extLst>
          </p:cNvPr>
          <p:cNvSpPr/>
          <p:nvPr/>
        </p:nvSpPr>
        <p:spPr>
          <a:xfrm>
            <a:off x="3320041" y="1575347"/>
            <a:ext cx="452927" cy="381043"/>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1</a:t>
            </a:r>
          </a:p>
        </p:txBody>
      </p:sp>
    </p:spTree>
    <p:extLst>
      <p:ext uri="{BB962C8B-B14F-4D97-AF65-F5344CB8AC3E}">
        <p14:creationId xmlns:p14="http://schemas.microsoft.com/office/powerpoint/2010/main" val="315250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grpId="0" nodeType="withEffect">
                                  <p:stCondLst>
                                    <p:cond delay="100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6BA8BEA-C019-218B-7D6A-71A19649E361}"/>
              </a:ext>
            </a:extLst>
          </p:cNvPr>
          <p:cNvPicPr>
            <a:picLocks noChangeAspect="1"/>
          </p:cNvPicPr>
          <p:nvPr/>
        </p:nvPicPr>
        <p:blipFill>
          <a:blip r:embed="rId3"/>
          <a:stretch>
            <a:fillRect/>
          </a:stretch>
        </p:blipFill>
        <p:spPr>
          <a:xfrm>
            <a:off x="470172" y="1411219"/>
            <a:ext cx="7796258" cy="2346097"/>
          </a:xfrm>
          <a:prstGeom prst="rect">
            <a:avLst/>
          </a:prstGeom>
          <a:ln>
            <a:solidFill>
              <a:schemeClr val="tx1"/>
            </a:solidFill>
          </a:ln>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1 – General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22</a:t>
            </a:fld>
            <a:endParaRPr lang="en-US" dirty="0"/>
          </a:p>
        </p:txBody>
      </p:sp>
      <p:pic>
        <p:nvPicPr>
          <p:cNvPr id="8" name="Picture 7">
            <a:extLst>
              <a:ext uri="{FF2B5EF4-FFF2-40B4-BE49-F238E27FC236}">
                <a16:creationId xmlns:a16="http://schemas.microsoft.com/office/drawing/2014/main" id="{14E70EDA-78F1-23E6-B001-522CE3A78946}"/>
              </a:ext>
            </a:extLst>
          </p:cNvPr>
          <p:cNvPicPr>
            <a:picLocks noChangeAspect="1"/>
          </p:cNvPicPr>
          <p:nvPr/>
        </p:nvPicPr>
        <p:blipFill>
          <a:blip r:embed="rId5"/>
          <a:stretch>
            <a:fillRect/>
          </a:stretch>
        </p:blipFill>
        <p:spPr>
          <a:xfrm>
            <a:off x="371361" y="4255187"/>
            <a:ext cx="8084321" cy="2144915"/>
          </a:xfrm>
          <a:prstGeom prst="rect">
            <a:avLst/>
          </a:prstGeom>
        </p:spPr>
      </p:pic>
      <p:sp>
        <p:nvSpPr>
          <p:cNvPr id="12" name="TextBox 11">
            <a:extLst>
              <a:ext uri="{FF2B5EF4-FFF2-40B4-BE49-F238E27FC236}">
                <a16:creationId xmlns:a16="http://schemas.microsoft.com/office/drawing/2014/main" id="{79D717E7-BD81-B2B9-5305-255FF92850F9}"/>
              </a:ext>
            </a:extLst>
          </p:cNvPr>
          <p:cNvSpPr txBox="1"/>
          <p:nvPr/>
        </p:nvSpPr>
        <p:spPr>
          <a:xfrm>
            <a:off x="2300456" y="4577044"/>
            <a:ext cx="2309350" cy="369332"/>
          </a:xfrm>
          <a:prstGeom prst="rect">
            <a:avLst/>
          </a:prstGeom>
          <a:noFill/>
        </p:spPr>
        <p:txBody>
          <a:bodyPr wrap="none" rtlCol="0">
            <a:spAutoFit/>
          </a:bodyPr>
          <a:lstStyle/>
          <a:p>
            <a:r>
              <a:rPr lang="en-US" dirty="0"/>
              <a:t>Sample Charter School</a:t>
            </a:r>
          </a:p>
        </p:txBody>
      </p:sp>
      <p:sp>
        <p:nvSpPr>
          <p:cNvPr id="14" name="Oval 13">
            <a:extLst>
              <a:ext uri="{FF2B5EF4-FFF2-40B4-BE49-F238E27FC236}">
                <a16:creationId xmlns:a16="http://schemas.microsoft.com/office/drawing/2014/main" id="{CDE7A168-EA26-6B57-20E6-DE984793D8B1}"/>
              </a:ext>
            </a:extLst>
          </p:cNvPr>
          <p:cNvSpPr/>
          <p:nvPr/>
        </p:nvSpPr>
        <p:spPr>
          <a:xfrm>
            <a:off x="5071929" y="2563816"/>
            <a:ext cx="452927" cy="381043"/>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2</a:t>
            </a:r>
          </a:p>
        </p:txBody>
      </p:sp>
      <p:sp>
        <p:nvSpPr>
          <p:cNvPr id="15" name="TextBox 14">
            <a:extLst>
              <a:ext uri="{FF2B5EF4-FFF2-40B4-BE49-F238E27FC236}">
                <a16:creationId xmlns:a16="http://schemas.microsoft.com/office/drawing/2014/main" id="{790B26A3-8169-78AF-9677-5C95B9E74A53}"/>
              </a:ext>
            </a:extLst>
          </p:cNvPr>
          <p:cNvSpPr txBox="1"/>
          <p:nvPr/>
        </p:nvSpPr>
        <p:spPr>
          <a:xfrm>
            <a:off x="2606503" y="4924539"/>
            <a:ext cx="3413435" cy="369332"/>
          </a:xfrm>
          <a:prstGeom prst="rect">
            <a:avLst/>
          </a:prstGeom>
          <a:noFill/>
        </p:spPr>
        <p:txBody>
          <a:bodyPr wrap="none" rtlCol="0">
            <a:spAutoFit/>
          </a:bodyPr>
          <a:lstStyle/>
          <a:p>
            <a:r>
              <a:rPr lang="en-US" dirty="0"/>
              <a:t>Los Angeles Unified School District</a:t>
            </a:r>
          </a:p>
        </p:txBody>
      </p:sp>
    </p:spTree>
    <p:extLst>
      <p:ext uri="{BB962C8B-B14F-4D97-AF65-F5344CB8AC3E}">
        <p14:creationId xmlns:p14="http://schemas.microsoft.com/office/powerpoint/2010/main" val="58185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grpId="0" nodeType="withEffect">
                                  <p:stCondLst>
                                    <p:cond delay="100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4FDF94-6900-901C-30BE-43ECC270A71D}"/>
              </a:ext>
            </a:extLst>
          </p:cNvPr>
          <p:cNvPicPr>
            <a:picLocks noChangeAspect="1"/>
          </p:cNvPicPr>
          <p:nvPr/>
        </p:nvPicPr>
        <p:blipFill>
          <a:blip r:embed="rId3"/>
          <a:stretch>
            <a:fillRect/>
          </a:stretch>
        </p:blipFill>
        <p:spPr>
          <a:xfrm>
            <a:off x="371361" y="1445832"/>
            <a:ext cx="7886700" cy="2200609"/>
          </a:xfrm>
          <a:prstGeom prst="rect">
            <a:avLst/>
          </a:prstGeom>
          <a:ln>
            <a:solidFill>
              <a:schemeClr val="tx1"/>
            </a:solidFill>
          </a:ln>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1 – General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23</a:t>
            </a:fld>
            <a:endParaRPr lang="en-US" dirty="0"/>
          </a:p>
        </p:txBody>
      </p:sp>
      <p:pic>
        <p:nvPicPr>
          <p:cNvPr id="8" name="Picture 7">
            <a:extLst>
              <a:ext uri="{FF2B5EF4-FFF2-40B4-BE49-F238E27FC236}">
                <a16:creationId xmlns:a16="http://schemas.microsoft.com/office/drawing/2014/main" id="{14E70EDA-78F1-23E6-B001-522CE3A78946}"/>
              </a:ext>
            </a:extLst>
          </p:cNvPr>
          <p:cNvPicPr>
            <a:picLocks noChangeAspect="1"/>
          </p:cNvPicPr>
          <p:nvPr/>
        </p:nvPicPr>
        <p:blipFill>
          <a:blip r:embed="rId5"/>
          <a:stretch>
            <a:fillRect/>
          </a:stretch>
        </p:blipFill>
        <p:spPr>
          <a:xfrm>
            <a:off x="371361" y="4255187"/>
            <a:ext cx="8084321" cy="2144915"/>
          </a:xfrm>
          <a:prstGeom prst="rect">
            <a:avLst/>
          </a:prstGeom>
        </p:spPr>
      </p:pic>
      <p:sp>
        <p:nvSpPr>
          <p:cNvPr id="12" name="TextBox 11">
            <a:extLst>
              <a:ext uri="{FF2B5EF4-FFF2-40B4-BE49-F238E27FC236}">
                <a16:creationId xmlns:a16="http://schemas.microsoft.com/office/drawing/2014/main" id="{79D717E7-BD81-B2B9-5305-255FF92850F9}"/>
              </a:ext>
            </a:extLst>
          </p:cNvPr>
          <p:cNvSpPr txBox="1"/>
          <p:nvPr/>
        </p:nvSpPr>
        <p:spPr>
          <a:xfrm>
            <a:off x="2300456" y="4577044"/>
            <a:ext cx="2309350" cy="369332"/>
          </a:xfrm>
          <a:prstGeom prst="rect">
            <a:avLst/>
          </a:prstGeom>
          <a:noFill/>
        </p:spPr>
        <p:txBody>
          <a:bodyPr wrap="none" rtlCol="0">
            <a:spAutoFit/>
          </a:bodyPr>
          <a:lstStyle/>
          <a:p>
            <a:r>
              <a:rPr lang="en-US" dirty="0"/>
              <a:t>Sample Charter School</a:t>
            </a:r>
          </a:p>
        </p:txBody>
      </p:sp>
      <p:sp>
        <p:nvSpPr>
          <p:cNvPr id="14" name="Oval 13">
            <a:extLst>
              <a:ext uri="{FF2B5EF4-FFF2-40B4-BE49-F238E27FC236}">
                <a16:creationId xmlns:a16="http://schemas.microsoft.com/office/drawing/2014/main" id="{CDE7A168-EA26-6B57-20E6-DE984793D8B1}"/>
              </a:ext>
            </a:extLst>
          </p:cNvPr>
          <p:cNvSpPr/>
          <p:nvPr/>
        </p:nvSpPr>
        <p:spPr>
          <a:xfrm>
            <a:off x="4187057" y="2871465"/>
            <a:ext cx="452927" cy="381043"/>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3</a:t>
            </a:r>
          </a:p>
        </p:txBody>
      </p:sp>
      <p:sp>
        <p:nvSpPr>
          <p:cNvPr id="15" name="TextBox 14">
            <a:extLst>
              <a:ext uri="{FF2B5EF4-FFF2-40B4-BE49-F238E27FC236}">
                <a16:creationId xmlns:a16="http://schemas.microsoft.com/office/drawing/2014/main" id="{790B26A3-8169-78AF-9677-5C95B9E74A53}"/>
              </a:ext>
            </a:extLst>
          </p:cNvPr>
          <p:cNvSpPr txBox="1"/>
          <p:nvPr/>
        </p:nvSpPr>
        <p:spPr>
          <a:xfrm>
            <a:off x="2606503" y="4924539"/>
            <a:ext cx="3413435" cy="369332"/>
          </a:xfrm>
          <a:prstGeom prst="rect">
            <a:avLst/>
          </a:prstGeom>
          <a:noFill/>
        </p:spPr>
        <p:txBody>
          <a:bodyPr wrap="none" rtlCol="0">
            <a:spAutoFit/>
          </a:bodyPr>
          <a:lstStyle/>
          <a:p>
            <a:r>
              <a:rPr lang="en-US" dirty="0"/>
              <a:t>Los Angeles Unified School District</a:t>
            </a:r>
          </a:p>
        </p:txBody>
      </p:sp>
      <p:sp>
        <p:nvSpPr>
          <p:cNvPr id="7" name="TextBox 6">
            <a:extLst>
              <a:ext uri="{FF2B5EF4-FFF2-40B4-BE49-F238E27FC236}">
                <a16:creationId xmlns:a16="http://schemas.microsoft.com/office/drawing/2014/main" id="{FC6836FC-1114-F67E-C833-FFDC86C9C784}"/>
              </a:ext>
            </a:extLst>
          </p:cNvPr>
          <p:cNvSpPr txBox="1"/>
          <p:nvPr/>
        </p:nvSpPr>
        <p:spPr>
          <a:xfrm>
            <a:off x="2405637" y="5292988"/>
            <a:ext cx="652743" cy="369332"/>
          </a:xfrm>
          <a:prstGeom prst="rect">
            <a:avLst/>
          </a:prstGeom>
          <a:noFill/>
        </p:spPr>
        <p:txBody>
          <a:bodyPr wrap="none" rtlCol="0">
            <a:spAutoFit/>
          </a:bodyPr>
          <a:lstStyle/>
          <a:p>
            <a:r>
              <a:rPr lang="en-US" dirty="0"/>
              <a:t>9999</a:t>
            </a:r>
          </a:p>
        </p:txBody>
      </p:sp>
    </p:spTree>
    <p:extLst>
      <p:ext uri="{BB962C8B-B14F-4D97-AF65-F5344CB8AC3E}">
        <p14:creationId xmlns:p14="http://schemas.microsoft.com/office/powerpoint/2010/main" val="171777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grpId="0" nodeType="withEffect">
                                  <p:stCondLst>
                                    <p:cond delay="100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CB3BB54-EA96-386E-8B55-055AC5867615}"/>
              </a:ext>
            </a:extLst>
          </p:cNvPr>
          <p:cNvPicPr>
            <a:picLocks noChangeAspect="1"/>
          </p:cNvPicPr>
          <p:nvPr/>
        </p:nvPicPr>
        <p:blipFill>
          <a:blip r:embed="rId3"/>
          <a:stretch>
            <a:fillRect/>
          </a:stretch>
        </p:blipFill>
        <p:spPr>
          <a:xfrm>
            <a:off x="395593" y="1688222"/>
            <a:ext cx="7961279" cy="2246244"/>
          </a:xfrm>
          <a:prstGeom prst="rect">
            <a:avLst/>
          </a:prstGeom>
          <a:ln>
            <a:solidFill>
              <a:schemeClr val="tx1"/>
            </a:solidFill>
          </a:ln>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1 – General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24</a:t>
            </a:fld>
            <a:endParaRPr lang="en-US" dirty="0"/>
          </a:p>
        </p:txBody>
      </p:sp>
      <p:pic>
        <p:nvPicPr>
          <p:cNvPr id="8" name="Picture 7">
            <a:extLst>
              <a:ext uri="{FF2B5EF4-FFF2-40B4-BE49-F238E27FC236}">
                <a16:creationId xmlns:a16="http://schemas.microsoft.com/office/drawing/2014/main" id="{14E70EDA-78F1-23E6-B001-522CE3A78946}"/>
              </a:ext>
            </a:extLst>
          </p:cNvPr>
          <p:cNvPicPr>
            <a:picLocks noChangeAspect="1"/>
          </p:cNvPicPr>
          <p:nvPr/>
        </p:nvPicPr>
        <p:blipFill>
          <a:blip r:embed="rId5"/>
          <a:stretch>
            <a:fillRect/>
          </a:stretch>
        </p:blipFill>
        <p:spPr>
          <a:xfrm>
            <a:off x="371361" y="4255187"/>
            <a:ext cx="8084321" cy="2144915"/>
          </a:xfrm>
          <a:prstGeom prst="rect">
            <a:avLst/>
          </a:prstGeom>
        </p:spPr>
      </p:pic>
      <p:sp>
        <p:nvSpPr>
          <p:cNvPr id="12" name="TextBox 11">
            <a:extLst>
              <a:ext uri="{FF2B5EF4-FFF2-40B4-BE49-F238E27FC236}">
                <a16:creationId xmlns:a16="http://schemas.microsoft.com/office/drawing/2014/main" id="{79D717E7-BD81-B2B9-5305-255FF92850F9}"/>
              </a:ext>
            </a:extLst>
          </p:cNvPr>
          <p:cNvSpPr txBox="1"/>
          <p:nvPr/>
        </p:nvSpPr>
        <p:spPr>
          <a:xfrm>
            <a:off x="2300456" y="4577044"/>
            <a:ext cx="2309350" cy="369332"/>
          </a:xfrm>
          <a:prstGeom prst="rect">
            <a:avLst/>
          </a:prstGeom>
          <a:noFill/>
        </p:spPr>
        <p:txBody>
          <a:bodyPr wrap="none" rtlCol="0">
            <a:spAutoFit/>
          </a:bodyPr>
          <a:lstStyle/>
          <a:p>
            <a:r>
              <a:rPr lang="en-US" dirty="0"/>
              <a:t>Sample Charter School</a:t>
            </a:r>
          </a:p>
        </p:txBody>
      </p:sp>
      <p:sp>
        <p:nvSpPr>
          <p:cNvPr id="14" name="Oval 13">
            <a:extLst>
              <a:ext uri="{FF2B5EF4-FFF2-40B4-BE49-F238E27FC236}">
                <a16:creationId xmlns:a16="http://schemas.microsoft.com/office/drawing/2014/main" id="{CDE7A168-EA26-6B57-20E6-DE984793D8B1}"/>
              </a:ext>
            </a:extLst>
          </p:cNvPr>
          <p:cNvSpPr/>
          <p:nvPr/>
        </p:nvSpPr>
        <p:spPr>
          <a:xfrm>
            <a:off x="5114084" y="3535756"/>
            <a:ext cx="452927" cy="381043"/>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4</a:t>
            </a:r>
          </a:p>
        </p:txBody>
      </p:sp>
      <p:sp>
        <p:nvSpPr>
          <p:cNvPr id="15" name="TextBox 14">
            <a:extLst>
              <a:ext uri="{FF2B5EF4-FFF2-40B4-BE49-F238E27FC236}">
                <a16:creationId xmlns:a16="http://schemas.microsoft.com/office/drawing/2014/main" id="{790B26A3-8169-78AF-9677-5C95B9E74A53}"/>
              </a:ext>
            </a:extLst>
          </p:cNvPr>
          <p:cNvSpPr txBox="1"/>
          <p:nvPr/>
        </p:nvSpPr>
        <p:spPr>
          <a:xfrm>
            <a:off x="2606503" y="4924539"/>
            <a:ext cx="3413435" cy="369332"/>
          </a:xfrm>
          <a:prstGeom prst="rect">
            <a:avLst/>
          </a:prstGeom>
          <a:noFill/>
        </p:spPr>
        <p:txBody>
          <a:bodyPr wrap="none" rtlCol="0">
            <a:spAutoFit/>
          </a:bodyPr>
          <a:lstStyle/>
          <a:p>
            <a:r>
              <a:rPr lang="en-US" dirty="0"/>
              <a:t>Los Angeles Unified School District</a:t>
            </a:r>
          </a:p>
        </p:txBody>
      </p:sp>
      <p:sp>
        <p:nvSpPr>
          <p:cNvPr id="7" name="TextBox 6">
            <a:extLst>
              <a:ext uri="{FF2B5EF4-FFF2-40B4-BE49-F238E27FC236}">
                <a16:creationId xmlns:a16="http://schemas.microsoft.com/office/drawing/2014/main" id="{FC6836FC-1114-F67E-C833-FFDC86C9C784}"/>
              </a:ext>
            </a:extLst>
          </p:cNvPr>
          <p:cNvSpPr txBox="1"/>
          <p:nvPr/>
        </p:nvSpPr>
        <p:spPr>
          <a:xfrm>
            <a:off x="2405637" y="5292988"/>
            <a:ext cx="652743" cy="369332"/>
          </a:xfrm>
          <a:prstGeom prst="rect">
            <a:avLst/>
          </a:prstGeom>
          <a:noFill/>
        </p:spPr>
        <p:txBody>
          <a:bodyPr wrap="none" rtlCol="0">
            <a:spAutoFit/>
          </a:bodyPr>
          <a:lstStyle/>
          <a:p>
            <a:r>
              <a:rPr lang="en-US" dirty="0"/>
              <a:t>9999</a:t>
            </a:r>
          </a:p>
        </p:txBody>
      </p:sp>
      <p:sp>
        <p:nvSpPr>
          <p:cNvPr id="17" name="TextBox 16">
            <a:extLst>
              <a:ext uri="{FF2B5EF4-FFF2-40B4-BE49-F238E27FC236}">
                <a16:creationId xmlns:a16="http://schemas.microsoft.com/office/drawing/2014/main" id="{9C3950D0-6755-1E1E-E48C-ACF442177D03}"/>
              </a:ext>
            </a:extLst>
          </p:cNvPr>
          <p:cNvSpPr txBox="1"/>
          <p:nvPr/>
        </p:nvSpPr>
        <p:spPr>
          <a:xfrm>
            <a:off x="4342673" y="5296986"/>
            <a:ext cx="1981633" cy="369332"/>
          </a:xfrm>
          <a:prstGeom prst="rect">
            <a:avLst/>
          </a:prstGeom>
          <a:noFill/>
        </p:spPr>
        <p:txBody>
          <a:bodyPr wrap="none" rtlCol="0">
            <a:spAutoFit/>
          </a:bodyPr>
          <a:lstStyle/>
          <a:p>
            <a:r>
              <a:rPr lang="en-US" dirty="0"/>
              <a:t>19 64733 9999999 </a:t>
            </a:r>
          </a:p>
        </p:txBody>
      </p:sp>
    </p:spTree>
    <p:extLst>
      <p:ext uri="{BB962C8B-B14F-4D97-AF65-F5344CB8AC3E}">
        <p14:creationId xmlns:p14="http://schemas.microsoft.com/office/powerpoint/2010/main" val="134015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grpId="0" nodeType="withEffect">
                                  <p:stCondLst>
                                    <p:cond delay="100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F921F3E-DCBF-A544-E4F1-76C470BCA571}"/>
              </a:ext>
            </a:extLst>
          </p:cNvPr>
          <p:cNvPicPr>
            <a:picLocks noChangeAspect="1"/>
          </p:cNvPicPr>
          <p:nvPr/>
        </p:nvPicPr>
        <p:blipFill>
          <a:blip r:embed="rId3"/>
          <a:stretch>
            <a:fillRect/>
          </a:stretch>
        </p:blipFill>
        <p:spPr>
          <a:xfrm>
            <a:off x="470172" y="1361957"/>
            <a:ext cx="7550591" cy="2880411"/>
          </a:xfrm>
          <a:prstGeom prst="rect">
            <a:avLst/>
          </a:prstGeom>
          <a:ln>
            <a:solidFill>
              <a:schemeClr val="tx1"/>
            </a:solidFill>
          </a:ln>
        </p:spPr>
      </p:pic>
      <p:pic>
        <p:nvPicPr>
          <p:cNvPr id="26" name="Picture 25">
            <a:extLst>
              <a:ext uri="{FF2B5EF4-FFF2-40B4-BE49-F238E27FC236}">
                <a16:creationId xmlns:a16="http://schemas.microsoft.com/office/drawing/2014/main" id="{4EB4BB19-6247-64FD-34E5-854B6B076C09}"/>
              </a:ext>
            </a:extLst>
          </p:cNvPr>
          <p:cNvPicPr>
            <a:picLocks noChangeAspect="1"/>
          </p:cNvPicPr>
          <p:nvPr/>
        </p:nvPicPr>
        <p:blipFill>
          <a:blip r:embed="rId4"/>
          <a:stretch>
            <a:fillRect/>
          </a:stretch>
        </p:blipFill>
        <p:spPr>
          <a:xfrm>
            <a:off x="470172" y="1369076"/>
            <a:ext cx="7550591" cy="2857738"/>
          </a:xfrm>
          <a:prstGeom prst="rect">
            <a:avLst/>
          </a:prstGeom>
          <a:ln>
            <a:solidFill>
              <a:schemeClr val="tx1"/>
            </a:solidFill>
          </a:ln>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1 – General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25</a:t>
            </a:fld>
            <a:endParaRPr lang="en-US" dirty="0"/>
          </a:p>
        </p:txBody>
      </p:sp>
      <p:pic>
        <p:nvPicPr>
          <p:cNvPr id="8" name="Picture 7">
            <a:extLst>
              <a:ext uri="{FF2B5EF4-FFF2-40B4-BE49-F238E27FC236}">
                <a16:creationId xmlns:a16="http://schemas.microsoft.com/office/drawing/2014/main" id="{14E70EDA-78F1-23E6-B001-522CE3A78946}"/>
              </a:ext>
            </a:extLst>
          </p:cNvPr>
          <p:cNvPicPr>
            <a:picLocks noChangeAspect="1"/>
          </p:cNvPicPr>
          <p:nvPr/>
        </p:nvPicPr>
        <p:blipFill>
          <a:blip r:embed="rId6"/>
          <a:stretch>
            <a:fillRect/>
          </a:stretch>
        </p:blipFill>
        <p:spPr>
          <a:xfrm>
            <a:off x="371361" y="4255187"/>
            <a:ext cx="8084321" cy="2144915"/>
          </a:xfrm>
          <a:prstGeom prst="rect">
            <a:avLst/>
          </a:prstGeom>
        </p:spPr>
      </p:pic>
      <p:sp>
        <p:nvSpPr>
          <p:cNvPr id="12" name="TextBox 11">
            <a:extLst>
              <a:ext uri="{FF2B5EF4-FFF2-40B4-BE49-F238E27FC236}">
                <a16:creationId xmlns:a16="http://schemas.microsoft.com/office/drawing/2014/main" id="{79D717E7-BD81-B2B9-5305-255FF92850F9}"/>
              </a:ext>
            </a:extLst>
          </p:cNvPr>
          <p:cNvSpPr txBox="1"/>
          <p:nvPr/>
        </p:nvSpPr>
        <p:spPr>
          <a:xfrm>
            <a:off x="2300456" y="4577044"/>
            <a:ext cx="2309350" cy="369332"/>
          </a:xfrm>
          <a:prstGeom prst="rect">
            <a:avLst/>
          </a:prstGeom>
          <a:noFill/>
        </p:spPr>
        <p:txBody>
          <a:bodyPr wrap="none" rtlCol="0">
            <a:spAutoFit/>
          </a:bodyPr>
          <a:lstStyle/>
          <a:p>
            <a:r>
              <a:rPr lang="en-US" dirty="0"/>
              <a:t>Sample Charter School</a:t>
            </a:r>
          </a:p>
        </p:txBody>
      </p:sp>
      <p:sp>
        <p:nvSpPr>
          <p:cNvPr id="14" name="Oval 13">
            <a:extLst>
              <a:ext uri="{FF2B5EF4-FFF2-40B4-BE49-F238E27FC236}">
                <a16:creationId xmlns:a16="http://schemas.microsoft.com/office/drawing/2014/main" id="{CDE7A168-EA26-6B57-20E6-DE984793D8B1}"/>
              </a:ext>
            </a:extLst>
          </p:cNvPr>
          <p:cNvSpPr/>
          <p:nvPr/>
        </p:nvSpPr>
        <p:spPr>
          <a:xfrm>
            <a:off x="5567011" y="3543766"/>
            <a:ext cx="452927" cy="381043"/>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5</a:t>
            </a:r>
          </a:p>
        </p:txBody>
      </p:sp>
      <p:sp>
        <p:nvSpPr>
          <p:cNvPr id="15" name="TextBox 14">
            <a:extLst>
              <a:ext uri="{FF2B5EF4-FFF2-40B4-BE49-F238E27FC236}">
                <a16:creationId xmlns:a16="http://schemas.microsoft.com/office/drawing/2014/main" id="{790B26A3-8169-78AF-9677-5C95B9E74A53}"/>
              </a:ext>
            </a:extLst>
          </p:cNvPr>
          <p:cNvSpPr txBox="1"/>
          <p:nvPr/>
        </p:nvSpPr>
        <p:spPr>
          <a:xfrm>
            <a:off x="2606503" y="4924539"/>
            <a:ext cx="3413435" cy="369332"/>
          </a:xfrm>
          <a:prstGeom prst="rect">
            <a:avLst/>
          </a:prstGeom>
          <a:noFill/>
        </p:spPr>
        <p:txBody>
          <a:bodyPr wrap="none" rtlCol="0">
            <a:spAutoFit/>
          </a:bodyPr>
          <a:lstStyle/>
          <a:p>
            <a:r>
              <a:rPr lang="en-US" dirty="0"/>
              <a:t>Los Angeles Unified School District</a:t>
            </a:r>
          </a:p>
        </p:txBody>
      </p:sp>
      <p:sp>
        <p:nvSpPr>
          <p:cNvPr id="7" name="TextBox 6">
            <a:extLst>
              <a:ext uri="{FF2B5EF4-FFF2-40B4-BE49-F238E27FC236}">
                <a16:creationId xmlns:a16="http://schemas.microsoft.com/office/drawing/2014/main" id="{FC6836FC-1114-F67E-C833-FFDC86C9C784}"/>
              </a:ext>
            </a:extLst>
          </p:cNvPr>
          <p:cNvSpPr txBox="1"/>
          <p:nvPr/>
        </p:nvSpPr>
        <p:spPr>
          <a:xfrm>
            <a:off x="2405637" y="5292988"/>
            <a:ext cx="652743" cy="369332"/>
          </a:xfrm>
          <a:prstGeom prst="rect">
            <a:avLst/>
          </a:prstGeom>
          <a:noFill/>
        </p:spPr>
        <p:txBody>
          <a:bodyPr wrap="none" rtlCol="0">
            <a:spAutoFit/>
          </a:bodyPr>
          <a:lstStyle/>
          <a:p>
            <a:r>
              <a:rPr lang="en-US" dirty="0"/>
              <a:t>9999</a:t>
            </a:r>
          </a:p>
        </p:txBody>
      </p:sp>
      <p:sp>
        <p:nvSpPr>
          <p:cNvPr id="17" name="TextBox 16">
            <a:extLst>
              <a:ext uri="{FF2B5EF4-FFF2-40B4-BE49-F238E27FC236}">
                <a16:creationId xmlns:a16="http://schemas.microsoft.com/office/drawing/2014/main" id="{9C3950D0-6755-1E1E-E48C-ACF442177D03}"/>
              </a:ext>
            </a:extLst>
          </p:cNvPr>
          <p:cNvSpPr txBox="1"/>
          <p:nvPr/>
        </p:nvSpPr>
        <p:spPr>
          <a:xfrm>
            <a:off x="4342673" y="5296986"/>
            <a:ext cx="1981633" cy="369332"/>
          </a:xfrm>
          <a:prstGeom prst="rect">
            <a:avLst/>
          </a:prstGeom>
          <a:noFill/>
        </p:spPr>
        <p:txBody>
          <a:bodyPr wrap="none" rtlCol="0">
            <a:spAutoFit/>
          </a:bodyPr>
          <a:lstStyle/>
          <a:p>
            <a:r>
              <a:rPr lang="en-US" dirty="0"/>
              <a:t>19 64733 9999999 </a:t>
            </a:r>
          </a:p>
        </p:txBody>
      </p:sp>
      <p:sp>
        <p:nvSpPr>
          <p:cNvPr id="20" name="Oval 19">
            <a:extLst>
              <a:ext uri="{FF2B5EF4-FFF2-40B4-BE49-F238E27FC236}">
                <a16:creationId xmlns:a16="http://schemas.microsoft.com/office/drawing/2014/main" id="{166E3E81-2FE7-673D-B969-47687F0250DA}"/>
              </a:ext>
            </a:extLst>
          </p:cNvPr>
          <p:cNvSpPr/>
          <p:nvPr/>
        </p:nvSpPr>
        <p:spPr>
          <a:xfrm>
            <a:off x="6061519" y="3543765"/>
            <a:ext cx="452927" cy="381043"/>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6</a:t>
            </a:r>
          </a:p>
        </p:txBody>
      </p:sp>
      <p:sp>
        <p:nvSpPr>
          <p:cNvPr id="21" name="Oval 20">
            <a:extLst>
              <a:ext uri="{FF2B5EF4-FFF2-40B4-BE49-F238E27FC236}">
                <a16:creationId xmlns:a16="http://schemas.microsoft.com/office/drawing/2014/main" id="{F523DCE6-E7D6-C2FB-FABA-B73B69A2051E}"/>
              </a:ext>
            </a:extLst>
          </p:cNvPr>
          <p:cNvSpPr/>
          <p:nvPr/>
        </p:nvSpPr>
        <p:spPr>
          <a:xfrm>
            <a:off x="4563345" y="2080572"/>
            <a:ext cx="452927" cy="381043"/>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7</a:t>
            </a:r>
          </a:p>
        </p:txBody>
      </p:sp>
      <p:sp>
        <p:nvSpPr>
          <p:cNvPr id="22" name="Oval 21">
            <a:extLst>
              <a:ext uri="{FF2B5EF4-FFF2-40B4-BE49-F238E27FC236}">
                <a16:creationId xmlns:a16="http://schemas.microsoft.com/office/drawing/2014/main" id="{52276C07-6A26-968A-FDCA-E6A111272687}"/>
              </a:ext>
            </a:extLst>
          </p:cNvPr>
          <p:cNvSpPr/>
          <p:nvPr/>
        </p:nvSpPr>
        <p:spPr>
          <a:xfrm>
            <a:off x="7050535" y="3543763"/>
            <a:ext cx="452927" cy="381043"/>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8</a:t>
            </a:r>
          </a:p>
        </p:txBody>
      </p:sp>
      <p:sp>
        <p:nvSpPr>
          <p:cNvPr id="5" name="TextBox 4">
            <a:extLst>
              <a:ext uri="{FF2B5EF4-FFF2-40B4-BE49-F238E27FC236}">
                <a16:creationId xmlns:a16="http://schemas.microsoft.com/office/drawing/2014/main" id="{793CBB0F-41D5-EE8D-2277-BAC1CD07A6B0}"/>
              </a:ext>
            </a:extLst>
          </p:cNvPr>
          <p:cNvSpPr txBox="1"/>
          <p:nvPr/>
        </p:nvSpPr>
        <p:spPr>
          <a:xfrm>
            <a:off x="1803148" y="5672815"/>
            <a:ext cx="2241191" cy="369332"/>
          </a:xfrm>
          <a:prstGeom prst="rect">
            <a:avLst/>
          </a:prstGeom>
          <a:noFill/>
        </p:spPr>
        <p:txBody>
          <a:bodyPr wrap="none" rtlCol="0">
            <a:spAutoFit/>
          </a:bodyPr>
          <a:lstStyle/>
          <a:p>
            <a:r>
              <a:rPr lang="en-US" dirty="0"/>
              <a:t>555 South Smith Ave. </a:t>
            </a:r>
          </a:p>
        </p:txBody>
      </p:sp>
      <p:sp>
        <p:nvSpPr>
          <p:cNvPr id="6" name="TextBox 5">
            <a:extLst>
              <a:ext uri="{FF2B5EF4-FFF2-40B4-BE49-F238E27FC236}">
                <a16:creationId xmlns:a16="http://schemas.microsoft.com/office/drawing/2014/main" id="{6B99629A-8571-F3E8-DA2E-7ABAA60F15BF}"/>
              </a:ext>
            </a:extLst>
          </p:cNvPr>
          <p:cNvSpPr txBox="1"/>
          <p:nvPr/>
        </p:nvSpPr>
        <p:spPr>
          <a:xfrm>
            <a:off x="1015265" y="6010796"/>
            <a:ext cx="1282402" cy="369332"/>
          </a:xfrm>
          <a:prstGeom prst="rect">
            <a:avLst/>
          </a:prstGeom>
          <a:noFill/>
        </p:spPr>
        <p:txBody>
          <a:bodyPr wrap="none" rtlCol="0">
            <a:spAutoFit/>
          </a:bodyPr>
          <a:lstStyle/>
          <a:p>
            <a:r>
              <a:rPr lang="en-US" dirty="0"/>
              <a:t>Los Angeles</a:t>
            </a:r>
          </a:p>
        </p:txBody>
      </p:sp>
      <p:sp>
        <p:nvSpPr>
          <p:cNvPr id="10" name="TextBox 9">
            <a:extLst>
              <a:ext uri="{FF2B5EF4-FFF2-40B4-BE49-F238E27FC236}">
                <a16:creationId xmlns:a16="http://schemas.microsoft.com/office/drawing/2014/main" id="{90EEAE1C-BB3A-1575-7800-986096F26070}"/>
              </a:ext>
            </a:extLst>
          </p:cNvPr>
          <p:cNvSpPr txBox="1"/>
          <p:nvPr/>
        </p:nvSpPr>
        <p:spPr>
          <a:xfrm>
            <a:off x="4375071" y="6019410"/>
            <a:ext cx="1282402" cy="369332"/>
          </a:xfrm>
          <a:prstGeom prst="rect">
            <a:avLst/>
          </a:prstGeom>
          <a:noFill/>
        </p:spPr>
        <p:txBody>
          <a:bodyPr wrap="none" rtlCol="0">
            <a:spAutoFit/>
          </a:bodyPr>
          <a:lstStyle/>
          <a:p>
            <a:r>
              <a:rPr lang="en-US" dirty="0"/>
              <a:t>Los Angeles</a:t>
            </a:r>
          </a:p>
        </p:txBody>
      </p:sp>
      <p:sp>
        <p:nvSpPr>
          <p:cNvPr id="13" name="TextBox 12">
            <a:extLst>
              <a:ext uri="{FF2B5EF4-FFF2-40B4-BE49-F238E27FC236}">
                <a16:creationId xmlns:a16="http://schemas.microsoft.com/office/drawing/2014/main" id="{32FA835A-994C-8979-2A9E-661FA82A1FBE}"/>
              </a:ext>
            </a:extLst>
          </p:cNvPr>
          <p:cNvSpPr txBox="1"/>
          <p:nvPr/>
        </p:nvSpPr>
        <p:spPr>
          <a:xfrm>
            <a:off x="7340852" y="6030770"/>
            <a:ext cx="1308371" cy="369332"/>
          </a:xfrm>
          <a:prstGeom prst="rect">
            <a:avLst/>
          </a:prstGeom>
          <a:noFill/>
        </p:spPr>
        <p:txBody>
          <a:bodyPr wrap="none" rtlCol="0">
            <a:spAutoFit/>
          </a:bodyPr>
          <a:lstStyle/>
          <a:p>
            <a:r>
              <a:rPr lang="en-US" dirty="0"/>
              <a:t>90048-2922</a:t>
            </a:r>
          </a:p>
        </p:txBody>
      </p:sp>
    </p:spTree>
    <p:extLst>
      <p:ext uri="{BB962C8B-B14F-4D97-AF65-F5344CB8AC3E}">
        <p14:creationId xmlns:p14="http://schemas.microsoft.com/office/powerpoint/2010/main" val="425760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0"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0" presetClass="entr" presetSubtype="0" fill="hold" grpId="0" nodeType="with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0" presetClass="entr" presetSubtype="0" fill="hold" grpId="0" nodeType="withEffect">
                                  <p:stCondLst>
                                    <p:cond delay="10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2" grpId="0" animBg="1"/>
      <p:bldP spid="5" grpId="0"/>
      <p:bldP spid="6" grpId="0"/>
      <p:bldP spid="10"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31976D3-F706-07C3-C98E-E7AA38E5A910}"/>
              </a:ext>
            </a:extLst>
          </p:cNvPr>
          <p:cNvPicPr>
            <a:picLocks noChangeAspect="1"/>
          </p:cNvPicPr>
          <p:nvPr/>
        </p:nvPicPr>
        <p:blipFill>
          <a:blip r:embed="rId3"/>
          <a:stretch>
            <a:fillRect/>
          </a:stretch>
        </p:blipFill>
        <p:spPr>
          <a:xfrm>
            <a:off x="641189" y="1365428"/>
            <a:ext cx="6862273" cy="2782176"/>
          </a:xfrm>
          <a:prstGeom prst="rect">
            <a:avLst/>
          </a:prstGeom>
          <a:ln>
            <a:solidFill>
              <a:schemeClr val="tx1"/>
            </a:solidFill>
          </a:ln>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1 – General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26</a:t>
            </a:fld>
            <a:endParaRPr lang="en-US" dirty="0"/>
          </a:p>
        </p:txBody>
      </p:sp>
      <p:pic>
        <p:nvPicPr>
          <p:cNvPr id="18" name="Picture 17">
            <a:extLst>
              <a:ext uri="{FF2B5EF4-FFF2-40B4-BE49-F238E27FC236}">
                <a16:creationId xmlns:a16="http://schemas.microsoft.com/office/drawing/2014/main" id="{C6715FCB-CDEA-AF0F-4DDE-F10738AE8A28}"/>
              </a:ext>
            </a:extLst>
          </p:cNvPr>
          <p:cNvPicPr>
            <a:picLocks noChangeAspect="1"/>
          </p:cNvPicPr>
          <p:nvPr/>
        </p:nvPicPr>
        <p:blipFill>
          <a:blip r:embed="rId5"/>
          <a:stretch>
            <a:fillRect/>
          </a:stretch>
        </p:blipFill>
        <p:spPr>
          <a:xfrm>
            <a:off x="191365" y="4246765"/>
            <a:ext cx="8323985" cy="2381058"/>
          </a:xfrm>
          <a:prstGeom prst="rect">
            <a:avLst/>
          </a:prstGeom>
        </p:spPr>
      </p:pic>
      <p:sp>
        <p:nvSpPr>
          <p:cNvPr id="27" name="Oval 26">
            <a:extLst>
              <a:ext uri="{FF2B5EF4-FFF2-40B4-BE49-F238E27FC236}">
                <a16:creationId xmlns:a16="http://schemas.microsoft.com/office/drawing/2014/main" id="{D100E2C9-FE5B-4B86-95BB-C0AEFE09846E}"/>
              </a:ext>
            </a:extLst>
          </p:cNvPr>
          <p:cNvSpPr/>
          <p:nvPr/>
        </p:nvSpPr>
        <p:spPr>
          <a:xfrm>
            <a:off x="5693079" y="1439296"/>
            <a:ext cx="591501" cy="461842"/>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10</a:t>
            </a:r>
          </a:p>
        </p:txBody>
      </p:sp>
      <p:sp>
        <p:nvSpPr>
          <p:cNvPr id="30" name="TextBox 29">
            <a:extLst>
              <a:ext uri="{FF2B5EF4-FFF2-40B4-BE49-F238E27FC236}">
                <a16:creationId xmlns:a16="http://schemas.microsoft.com/office/drawing/2014/main" id="{B3E3F0FB-D5D8-21EA-1825-49F11555D2E8}"/>
              </a:ext>
            </a:extLst>
          </p:cNvPr>
          <p:cNvSpPr txBox="1"/>
          <p:nvPr/>
        </p:nvSpPr>
        <p:spPr>
          <a:xfrm>
            <a:off x="1580957" y="4285412"/>
            <a:ext cx="1490473" cy="369332"/>
          </a:xfrm>
          <a:prstGeom prst="rect">
            <a:avLst/>
          </a:prstGeom>
          <a:noFill/>
        </p:spPr>
        <p:txBody>
          <a:bodyPr wrap="none" rtlCol="0">
            <a:spAutoFit/>
          </a:bodyPr>
          <a:lstStyle/>
          <a:p>
            <a:r>
              <a:rPr lang="en-US" dirty="0"/>
              <a:t>Jason Sitomer</a:t>
            </a:r>
          </a:p>
        </p:txBody>
      </p:sp>
      <p:sp>
        <p:nvSpPr>
          <p:cNvPr id="31" name="TextBox 30">
            <a:extLst>
              <a:ext uri="{FF2B5EF4-FFF2-40B4-BE49-F238E27FC236}">
                <a16:creationId xmlns:a16="http://schemas.microsoft.com/office/drawing/2014/main" id="{83504B0C-0369-5811-D37A-ED8B95FB31BF}"/>
              </a:ext>
            </a:extLst>
          </p:cNvPr>
          <p:cNvSpPr txBox="1"/>
          <p:nvPr/>
        </p:nvSpPr>
        <p:spPr>
          <a:xfrm>
            <a:off x="5600742" y="4258413"/>
            <a:ext cx="2237023" cy="369332"/>
          </a:xfrm>
          <a:prstGeom prst="rect">
            <a:avLst/>
          </a:prstGeom>
          <a:noFill/>
        </p:spPr>
        <p:txBody>
          <a:bodyPr wrap="none" rtlCol="0">
            <a:spAutoFit/>
          </a:bodyPr>
          <a:lstStyle/>
          <a:p>
            <a:r>
              <a:rPr lang="en-US" dirty="0"/>
              <a:t>Chief Business Official</a:t>
            </a:r>
          </a:p>
        </p:txBody>
      </p:sp>
      <p:sp>
        <p:nvSpPr>
          <p:cNvPr id="32" name="TextBox 31">
            <a:extLst>
              <a:ext uri="{FF2B5EF4-FFF2-40B4-BE49-F238E27FC236}">
                <a16:creationId xmlns:a16="http://schemas.microsoft.com/office/drawing/2014/main" id="{56C35090-0B1D-AB47-0CB6-201BBC3E9D93}"/>
              </a:ext>
            </a:extLst>
          </p:cNvPr>
          <p:cNvSpPr txBox="1"/>
          <p:nvPr/>
        </p:nvSpPr>
        <p:spPr>
          <a:xfrm>
            <a:off x="1735805" y="4648008"/>
            <a:ext cx="1495922" cy="369332"/>
          </a:xfrm>
          <a:prstGeom prst="rect">
            <a:avLst/>
          </a:prstGeom>
          <a:noFill/>
        </p:spPr>
        <p:txBody>
          <a:bodyPr wrap="none" rtlCol="0">
            <a:spAutoFit/>
          </a:bodyPr>
          <a:lstStyle/>
          <a:p>
            <a:r>
              <a:rPr lang="en-US" dirty="0"/>
              <a:t>323-570-0602</a:t>
            </a:r>
          </a:p>
        </p:txBody>
      </p:sp>
      <p:sp>
        <p:nvSpPr>
          <p:cNvPr id="33" name="TextBox 32">
            <a:extLst>
              <a:ext uri="{FF2B5EF4-FFF2-40B4-BE49-F238E27FC236}">
                <a16:creationId xmlns:a16="http://schemas.microsoft.com/office/drawing/2014/main" id="{7A58F93A-E677-3BF4-5D32-C4FF56A20E85}"/>
              </a:ext>
            </a:extLst>
          </p:cNvPr>
          <p:cNvSpPr txBox="1"/>
          <p:nvPr/>
        </p:nvSpPr>
        <p:spPr>
          <a:xfrm>
            <a:off x="4854026" y="4655457"/>
            <a:ext cx="2949590" cy="369332"/>
          </a:xfrm>
          <a:prstGeom prst="rect">
            <a:avLst/>
          </a:prstGeom>
          <a:noFill/>
        </p:spPr>
        <p:txBody>
          <a:bodyPr wrap="none" rtlCol="0">
            <a:spAutoFit/>
          </a:bodyPr>
          <a:lstStyle/>
          <a:p>
            <a:r>
              <a:rPr lang="en-US" dirty="0"/>
              <a:t>jsitomer@charterimpact.com</a:t>
            </a:r>
          </a:p>
        </p:txBody>
      </p:sp>
      <p:sp>
        <p:nvSpPr>
          <p:cNvPr id="34" name="Oval 33">
            <a:extLst>
              <a:ext uri="{FF2B5EF4-FFF2-40B4-BE49-F238E27FC236}">
                <a16:creationId xmlns:a16="http://schemas.microsoft.com/office/drawing/2014/main" id="{1CFD8C81-552C-994A-456C-BCB3F468E24A}"/>
              </a:ext>
            </a:extLst>
          </p:cNvPr>
          <p:cNvSpPr/>
          <p:nvPr/>
        </p:nvSpPr>
        <p:spPr>
          <a:xfrm>
            <a:off x="5009241" y="1451973"/>
            <a:ext cx="591501" cy="461842"/>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9</a:t>
            </a:r>
          </a:p>
        </p:txBody>
      </p:sp>
      <p:sp>
        <p:nvSpPr>
          <p:cNvPr id="35" name="Oval 34">
            <a:extLst>
              <a:ext uri="{FF2B5EF4-FFF2-40B4-BE49-F238E27FC236}">
                <a16:creationId xmlns:a16="http://schemas.microsoft.com/office/drawing/2014/main" id="{B136734E-50BB-D1DC-7DBA-A4B26F390340}"/>
              </a:ext>
            </a:extLst>
          </p:cNvPr>
          <p:cNvSpPr/>
          <p:nvPr/>
        </p:nvSpPr>
        <p:spPr>
          <a:xfrm>
            <a:off x="6376917" y="1454151"/>
            <a:ext cx="591501" cy="461842"/>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11</a:t>
            </a:r>
          </a:p>
        </p:txBody>
      </p:sp>
      <p:sp>
        <p:nvSpPr>
          <p:cNvPr id="36" name="Oval 35">
            <a:extLst>
              <a:ext uri="{FF2B5EF4-FFF2-40B4-BE49-F238E27FC236}">
                <a16:creationId xmlns:a16="http://schemas.microsoft.com/office/drawing/2014/main" id="{8814632D-6193-2A08-37C9-1EB42989478A}"/>
              </a:ext>
            </a:extLst>
          </p:cNvPr>
          <p:cNvSpPr/>
          <p:nvPr/>
        </p:nvSpPr>
        <p:spPr>
          <a:xfrm>
            <a:off x="7042915" y="1454151"/>
            <a:ext cx="591501" cy="461842"/>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12</a:t>
            </a:r>
          </a:p>
        </p:txBody>
      </p:sp>
    </p:spTree>
    <p:extLst>
      <p:ext uri="{BB962C8B-B14F-4D97-AF65-F5344CB8AC3E}">
        <p14:creationId xmlns:p14="http://schemas.microsoft.com/office/powerpoint/2010/main" val="23033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0" presetClass="entr" presetSubtype="0" fill="hold" grpId="0" nodeType="withEffect">
                                  <p:stCondLst>
                                    <p:cond delay="1000"/>
                                  </p:stCondLst>
                                  <p:childTnLst>
                                    <p:set>
                                      <p:cBhvr>
                                        <p:cTn id="8" dur="1" fill="hold">
                                          <p:stCondLst>
                                            <p:cond delay="0"/>
                                          </p:stCondLst>
                                        </p:cTn>
                                        <p:tgtEl>
                                          <p:spTgt spid="30"/>
                                        </p:tgtEl>
                                        <p:attrNameLst>
                                          <p:attrName>style.visibility</p:attrName>
                                        </p:attrNameLst>
                                      </p:cBhvr>
                                      <p:to>
                                        <p:strVal val="visible"/>
                                      </p:to>
                                    </p:set>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0" presetClass="entr" presetSubtype="0" fill="hold" grpId="0" nodeType="withEffect">
                                  <p:stCondLst>
                                    <p:cond delay="10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0" presetClass="entr" presetSubtype="0" fill="hold" grpId="0"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par>
                                <p:cTn id="28" presetID="10" presetClass="entr" presetSubtype="0" fill="hold" grpId="0" nodeType="withEffect">
                                  <p:stCondLst>
                                    <p:cond delay="10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p:bldP spid="31" grpId="0"/>
      <p:bldP spid="32" grpId="0"/>
      <p:bldP spid="33" grpId="0"/>
      <p:bldP spid="34" grpId="0" animBg="1"/>
      <p:bldP spid="35"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099CD9-6888-2B66-593C-45FE744D325B}"/>
              </a:ext>
            </a:extLst>
          </p:cNvPr>
          <p:cNvPicPr>
            <a:picLocks noChangeAspect="1"/>
          </p:cNvPicPr>
          <p:nvPr/>
        </p:nvPicPr>
        <p:blipFill>
          <a:blip r:embed="rId3"/>
          <a:stretch>
            <a:fillRect/>
          </a:stretch>
        </p:blipFill>
        <p:spPr>
          <a:xfrm>
            <a:off x="641188" y="1375992"/>
            <a:ext cx="6862273" cy="2774521"/>
          </a:xfrm>
          <a:prstGeom prst="rect">
            <a:avLst/>
          </a:prstGeom>
          <a:ln>
            <a:solidFill>
              <a:schemeClr val="tx1"/>
            </a:solidFill>
          </a:ln>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1 – General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27</a:t>
            </a:fld>
            <a:endParaRPr lang="en-US" dirty="0"/>
          </a:p>
        </p:txBody>
      </p:sp>
      <p:pic>
        <p:nvPicPr>
          <p:cNvPr id="18" name="Picture 17">
            <a:extLst>
              <a:ext uri="{FF2B5EF4-FFF2-40B4-BE49-F238E27FC236}">
                <a16:creationId xmlns:a16="http://schemas.microsoft.com/office/drawing/2014/main" id="{C6715FCB-CDEA-AF0F-4DDE-F10738AE8A28}"/>
              </a:ext>
            </a:extLst>
          </p:cNvPr>
          <p:cNvPicPr>
            <a:picLocks noChangeAspect="1"/>
          </p:cNvPicPr>
          <p:nvPr/>
        </p:nvPicPr>
        <p:blipFill>
          <a:blip r:embed="rId5"/>
          <a:stretch>
            <a:fillRect/>
          </a:stretch>
        </p:blipFill>
        <p:spPr>
          <a:xfrm>
            <a:off x="191365" y="4246765"/>
            <a:ext cx="8323985" cy="2381058"/>
          </a:xfrm>
          <a:prstGeom prst="rect">
            <a:avLst/>
          </a:prstGeom>
        </p:spPr>
      </p:pic>
      <p:sp>
        <p:nvSpPr>
          <p:cNvPr id="30" name="TextBox 29">
            <a:extLst>
              <a:ext uri="{FF2B5EF4-FFF2-40B4-BE49-F238E27FC236}">
                <a16:creationId xmlns:a16="http://schemas.microsoft.com/office/drawing/2014/main" id="{B3E3F0FB-D5D8-21EA-1825-49F11555D2E8}"/>
              </a:ext>
            </a:extLst>
          </p:cNvPr>
          <p:cNvSpPr txBox="1"/>
          <p:nvPr/>
        </p:nvSpPr>
        <p:spPr>
          <a:xfrm>
            <a:off x="1580957" y="4285412"/>
            <a:ext cx="1490473" cy="369332"/>
          </a:xfrm>
          <a:prstGeom prst="rect">
            <a:avLst/>
          </a:prstGeom>
          <a:noFill/>
        </p:spPr>
        <p:txBody>
          <a:bodyPr wrap="none" rtlCol="0">
            <a:spAutoFit/>
          </a:bodyPr>
          <a:lstStyle/>
          <a:p>
            <a:r>
              <a:rPr lang="en-US" dirty="0"/>
              <a:t>Jason Sitomer</a:t>
            </a:r>
          </a:p>
        </p:txBody>
      </p:sp>
      <p:sp>
        <p:nvSpPr>
          <p:cNvPr id="31" name="TextBox 30">
            <a:extLst>
              <a:ext uri="{FF2B5EF4-FFF2-40B4-BE49-F238E27FC236}">
                <a16:creationId xmlns:a16="http://schemas.microsoft.com/office/drawing/2014/main" id="{83504B0C-0369-5811-D37A-ED8B95FB31BF}"/>
              </a:ext>
            </a:extLst>
          </p:cNvPr>
          <p:cNvSpPr txBox="1"/>
          <p:nvPr/>
        </p:nvSpPr>
        <p:spPr>
          <a:xfrm>
            <a:off x="5600742" y="4258413"/>
            <a:ext cx="2237023" cy="369332"/>
          </a:xfrm>
          <a:prstGeom prst="rect">
            <a:avLst/>
          </a:prstGeom>
          <a:noFill/>
        </p:spPr>
        <p:txBody>
          <a:bodyPr wrap="none" rtlCol="0">
            <a:spAutoFit/>
          </a:bodyPr>
          <a:lstStyle/>
          <a:p>
            <a:r>
              <a:rPr lang="en-US" dirty="0"/>
              <a:t>Chief Business Official</a:t>
            </a:r>
          </a:p>
        </p:txBody>
      </p:sp>
      <p:sp>
        <p:nvSpPr>
          <p:cNvPr id="32" name="TextBox 31">
            <a:extLst>
              <a:ext uri="{FF2B5EF4-FFF2-40B4-BE49-F238E27FC236}">
                <a16:creationId xmlns:a16="http://schemas.microsoft.com/office/drawing/2014/main" id="{56C35090-0B1D-AB47-0CB6-201BBC3E9D93}"/>
              </a:ext>
            </a:extLst>
          </p:cNvPr>
          <p:cNvSpPr txBox="1"/>
          <p:nvPr/>
        </p:nvSpPr>
        <p:spPr>
          <a:xfrm>
            <a:off x="1735805" y="4648008"/>
            <a:ext cx="1495922" cy="369332"/>
          </a:xfrm>
          <a:prstGeom prst="rect">
            <a:avLst/>
          </a:prstGeom>
          <a:noFill/>
        </p:spPr>
        <p:txBody>
          <a:bodyPr wrap="none" rtlCol="0">
            <a:spAutoFit/>
          </a:bodyPr>
          <a:lstStyle/>
          <a:p>
            <a:r>
              <a:rPr lang="en-US" dirty="0"/>
              <a:t>323-570-0602</a:t>
            </a:r>
          </a:p>
        </p:txBody>
      </p:sp>
      <p:sp>
        <p:nvSpPr>
          <p:cNvPr id="33" name="TextBox 32">
            <a:extLst>
              <a:ext uri="{FF2B5EF4-FFF2-40B4-BE49-F238E27FC236}">
                <a16:creationId xmlns:a16="http://schemas.microsoft.com/office/drawing/2014/main" id="{7A58F93A-E677-3BF4-5D32-C4FF56A20E85}"/>
              </a:ext>
            </a:extLst>
          </p:cNvPr>
          <p:cNvSpPr txBox="1"/>
          <p:nvPr/>
        </p:nvSpPr>
        <p:spPr>
          <a:xfrm>
            <a:off x="4854026" y="4655457"/>
            <a:ext cx="2949590" cy="369332"/>
          </a:xfrm>
          <a:prstGeom prst="rect">
            <a:avLst/>
          </a:prstGeom>
          <a:noFill/>
        </p:spPr>
        <p:txBody>
          <a:bodyPr wrap="none" rtlCol="0">
            <a:spAutoFit/>
          </a:bodyPr>
          <a:lstStyle/>
          <a:p>
            <a:r>
              <a:rPr lang="en-US" dirty="0"/>
              <a:t>jsitomer@charterimpact.com</a:t>
            </a:r>
          </a:p>
        </p:txBody>
      </p:sp>
      <p:sp>
        <p:nvSpPr>
          <p:cNvPr id="34" name="Oval 33">
            <a:extLst>
              <a:ext uri="{FF2B5EF4-FFF2-40B4-BE49-F238E27FC236}">
                <a16:creationId xmlns:a16="http://schemas.microsoft.com/office/drawing/2014/main" id="{1CFD8C81-552C-994A-456C-BCB3F468E24A}"/>
              </a:ext>
            </a:extLst>
          </p:cNvPr>
          <p:cNvSpPr/>
          <p:nvPr/>
        </p:nvSpPr>
        <p:spPr>
          <a:xfrm>
            <a:off x="3980499" y="3550460"/>
            <a:ext cx="591501" cy="461842"/>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13</a:t>
            </a:r>
          </a:p>
        </p:txBody>
      </p:sp>
      <p:sp>
        <p:nvSpPr>
          <p:cNvPr id="7" name="TextBox 6">
            <a:extLst>
              <a:ext uri="{FF2B5EF4-FFF2-40B4-BE49-F238E27FC236}">
                <a16:creationId xmlns:a16="http://schemas.microsoft.com/office/drawing/2014/main" id="{F06B1B89-FDA8-4DE5-02C8-B743AFFE28C2}"/>
              </a:ext>
            </a:extLst>
          </p:cNvPr>
          <p:cNvSpPr txBox="1"/>
          <p:nvPr/>
        </p:nvSpPr>
        <p:spPr>
          <a:xfrm>
            <a:off x="2204400" y="5024789"/>
            <a:ext cx="492443" cy="369332"/>
          </a:xfrm>
          <a:prstGeom prst="rect">
            <a:avLst/>
          </a:prstGeom>
          <a:noFill/>
        </p:spPr>
        <p:txBody>
          <a:bodyPr wrap="none" rtlCol="0">
            <a:spAutoFit/>
          </a:bodyPr>
          <a:lstStyle/>
          <a:p>
            <a:r>
              <a:rPr lang="en-US" dirty="0"/>
              <a:t>K-5</a:t>
            </a:r>
          </a:p>
        </p:txBody>
      </p:sp>
    </p:spTree>
    <p:extLst>
      <p:ext uri="{BB962C8B-B14F-4D97-AF65-F5344CB8AC3E}">
        <p14:creationId xmlns:p14="http://schemas.microsoft.com/office/powerpoint/2010/main" val="302014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0" presetClass="entr" presetSubtype="0" fill="hold" grpId="0" nodeType="withEffect">
                                  <p:stCondLst>
                                    <p:cond delay="100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6563CC3-EC81-9897-ABD7-CEC1F7B90643}"/>
              </a:ext>
            </a:extLst>
          </p:cNvPr>
          <p:cNvPicPr>
            <a:picLocks noChangeAspect="1"/>
          </p:cNvPicPr>
          <p:nvPr/>
        </p:nvPicPr>
        <p:blipFill>
          <a:blip r:embed="rId3"/>
          <a:stretch>
            <a:fillRect/>
          </a:stretch>
        </p:blipFill>
        <p:spPr>
          <a:xfrm>
            <a:off x="708393" y="1564532"/>
            <a:ext cx="6743540" cy="2588061"/>
          </a:xfrm>
          <a:prstGeom prst="rect">
            <a:avLst/>
          </a:prstGeom>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1 – General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28</a:t>
            </a:fld>
            <a:endParaRPr lang="en-US" dirty="0"/>
          </a:p>
        </p:txBody>
      </p:sp>
      <p:pic>
        <p:nvPicPr>
          <p:cNvPr id="18" name="Picture 17">
            <a:extLst>
              <a:ext uri="{FF2B5EF4-FFF2-40B4-BE49-F238E27FC236}">
                <a16:creationId xmlns:a16="http://schemas.microsoft.com/office/drawing/2014/main" id="{C6715FCB-CDEA-AF0F-4DDE-F10738AE8A28}"/>
              </a:ext>
            </a:extLst>
          </p:cNvPr>
          <p:cNvPicPr>
            <a:picLocks noChangeAspect="1"/>
          </p:cNvPicPr>
          <p:nvPr/>
        </p:nvPicPr>
        <p:blipFill>
          <a:blip r:embed="rId5"/>
          <a:stretch>
            <a:fillRect/>
          </a:stretch>
        </p:blipFill>
        <p:spPr>
          <a:xfrm>
            <a:off x="191365" y="4246765"/>
            <a:ext cx="8323985" cy="2381058"/>
          </a:xfrm>
          <a:prstGeom prst="rect">
            <a:avLst/>
          </a:prstGeom>
        </p:spPr>
      </p:pic>
      <p:sp>
        <p:nvSpPr>
          <p:cNvPr id="30" name="TextBox 29">
            <a:extLst>
              <a:ext uri="{FF2B5EF4-FFF2-40B4-BE49-F238E27FC236}">
                <a16:creationId xmlns:a16="http://schemas.microsoft.com/office/drawing/2014/main" id="{B3E3F0FB-D5D8-21EA-1825-49F11555D2E8}"/>
              </a:ext>
            </a:extLst>
          </p:cNvPr>
          <p:cNvSpPr txBox="1"/>
          <p:nvPr/>
        </p:nvSpPr>
        <p:spPr>
          <a:xfrm>
            <a:off x="1580957" y="4285412"/>
            <a:ext cx="1490473" cy="369332"/>
          </a:xfrm>
          <a:prstGeom prst="rect">
            <a:avLst/>
          </a:prstGeom>
          <a:noFill/>
        </p:spPr>
        <p:txBody>
          <a:bodyPr wrap="none" rtlCol="0">
            <a:spAutoFit/>
          </a:bodyPr>
          <a:lstStyle/>
          <a:p>
            <a:r>
              <a:rPr lang="en-US" dirty="0"/>
              <a:t>Jason Sitomer</a:t>
            </a:r>
          </a:p>
        </p:txBody>
      </p:sp>
      <p:sp>
        <p:nvSpPr>
          <p:cNvPr id="31" name="TextBox 30">
            <a:extLst>
              <a:ext uri="{FF2B5EF4-FFF2-40B4-BE49-F238E27FC236}">
                <a16:creationId xmlns:a16="http://schemas.microsoft.com/office/drawing/2014/main" id="{83504B0C-0369-5811-D37A-ED8B95FB31BF}"/>
              </a:ext>
            </a:extLst>
          </p:cNvPr>
          <p:cNvSpPr txBox="1"/>
          <p:nvPr/>
        </p:nvSpPr>
        <p:spPr>
          <a:xfrm>
            <a:off x="5600742" y="4258413"/>
            <a:ext cx="2237023" cy="369332"/>
          </a:xfrm>
          <a:prstGeom prst="rect">
            <a:avLst/>
          </a:prstGeom>
          <a:noFill/>
        </p:spPr>
        <p:txBody>
          <a:bodyPr wrap="none" rtlCol="0">
            <a:spAutoFit/>
          </a:bodyPr>
          <a:lstStyle/>
          <a:p>
            <a:r>
              <a:rPr lang="en-US" dirty="0"/>
              <a:t>Chief Business Official</a:t>
            </a:r>
          </a:p>
        </p:txBody>
      </p:sp>
      <p:sp>
        <p:nvSpPr>
          <p:cNvPr id="32" name="TextBox 31">
            <a:extLst>
              <a:ext uri="{FF2B5EF4-FFF2-40B4-BE49-F238E27FC236}">
                <a16:creationId xmlns:a16="http://schemas.microsoft.com/office/drawing/2014/main" id="{56C35090-0B1D-AB47-0CB6-201BBC3E9D93}"/>
              </a:ext>
            </a:extLst>
          </p:cNvPr>
          <p:cNvSpPr txBox="1"/>
          <p:nvPr/>
        </p:nvSpPr>
        <p:spPr>
          <a:xfrm>
            <a:off x="1735805" y="4648008"/>
            <a:ext cx="1495922" cy="369332"/>
          </a:xfrm>
          <a:prstGeom prst="rect">
            <a:avLst/>
          </a:prstGeom>
          <a:noFill/>
        </p:spPr>
        <p:txBody>
          <a:bodyPr wrap="none" rtlCol="0">
            <a:spAutoFit/>
          </a:bodyPr>
          <a:lstStyle/>
          <a:p>
            <a:r>
              <a:rPr lang="en-US" dirty="0"/>
              <a:t>323-570-0602</a:t>
            </a:r>
          </a:p>
        </p:txBody>
      </p:sp>
      <p:sp>
        <p:nvSpPr>
          <p:cNvPr id="33" name="TextBox 32">
            <a:extLst>
              <a:ext uri="{FF2B5EF4-FFF2-40B4-BE49-F238E27FC236}">
                <a16:creationId xmlns:a16="http://schemas.microsoft.com/office/drawing/2014/main" id="{7A58F93A-E677-3BF4-5D32-C4FF56A20E85}"/>
              </a:ext>
            </a:extLst>
          </p:cNvPr>
          <p:cNvSpPr txBox="1"/>
          <p:nvPr/>
        </p:nvSpPr>
        <p:spPr>
          <a:xfrm>
            <a:off x="4854026" y="4655457"/>
            <a:ext cx="2949590" cy="369332"/>
          </a:xfrm>
          <a:prstGeom prst="rect">
            <a:avLst/>
          </a:prstGeom>
          <a:noFill/>
        </p:spPr>
        <p:txBody>
          <a:bodyPr wrap="none" rtlCol="0">
            <a:spAutoFit/>
          </a:bodyPr>
          <a:lstStyle/>
          <a:p>
            <a:r>
              <a:rPr lang="en-US" dirty="0"/>
              <a:t>jsitomer@charterimpact.com</a:t>
            </a:r>
          </a:p>
        </p:txBody>
      </p:sp>
      <p:sp>
        <p:nvSpPr>
          <p:cNvPr id="34" name="Oval 33">
            <a:extLst>
              <a:ext uri="{FF2B5EF4-FFF2-40B4-BE49-F238E27FC236}">
                <a16:creationId xmlns:a16="http://schemas.microsoft.com/office/drawing/2014/main" id="{1CFD8C81-552C-994A-456C-BCB3F468E24A}"/>
              </a:ext>
            </a:extLst>
          </p:cNvPr>
          <p:cNvSpPr/>
          <p:nvPr/>
        </p:nvSpPr>
        <p:spPr>
          <a:xfrm>
            <a:off x="6860432" y="3429000"/>
            <a:ext cx="591501" cy="461842"/>
          </a:xfrm>
          <a:prstGeom prst="ellipse">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14</a:t>
            </a:r>
          </a:p>
        </p:txBody>
      </p:sp>
      <p:sp>
        <p:nvSpPr>
          <p:cNvPr id="7" name="TextBox 6">
            <a:extLst>
              <a:ext uri="{FF2B5EF4-FFF2-40B4-BE49-F238E27FC236}">
                <a16:creationId xmlns:a16="http://schemas.microsoft.com/office/drawing/2014/main" id="{F06B1B89-FDA8-4DE5-02C8-B743AFFE28C2}"/>
              </a:ext>
            </a:extLst>
          </p:cNvPr>
          <p:cNvSpPr txBox="1"/>
          <p:nvPr/>
        </p:nvSpPr>
        <p:spPr>
          <a:xfrm>
            <a:off x="2204400" y="5024789"/>
            <a:ext cx="492443" cy="369332"/>
          </a:xfrm>
          <a:prstGeom prst="rect">
            <a:avLst/>
          </a:prstGeom>
          <a:noFill/>
        </p:spPr>
        <p:txBody>
          <a:bodyPr wrap="none" rtlCol="0">
            <a:spAutoFit/>
          </a:bodyPr>
          <a:lstStyle/>
          <a:p>
            <a:r>
              <a:rPr lang="en-US" dirty="0"/>
              <a:t>K-5</a:t>
            </a:r>
          </a:p>
        </p:txBody>
      </p:sp>
      <p:sp>
        <p:nvSpPr>
          <p:cNvPr id="8" name="TextBox 7">
            <a:extLst>
              <a:ext uri="{FF2B5EF4-FFF2-40B4-BE49-F238E27FC236}">
                <a16:creationId xmlns:a16="http://schemas.microsoft.com/office/drawing/2014/main" id="{40AEE6E6-5135-CE3A-94E0-1117EB1B72BF}"/>
              </a:ext>
            </a:extLst>
          </p:cNvPr>
          <p:cNvSpPr txBox="1"/>
          <p:nvPr/>
        </p:nvSpPr>
        <p:spPr>
          <a:xfrm>
            <a:off x="1580957" y="1332060"/>
            <a:ext cx="4572000" cy="369332"/>
          </a:xfrm>
          <a:prstGeom prst="rect">
            <a:avLst/>
          </a:prstGeom>
          <a:noFill/>
        </p:spPr>
        <p:txBody>
          <a:bodyPr wrap="square">
            <a:spAutoFit/>
          </a:bodyPr>
          <a:lstStyle/>
          <a:p>
            <a:r>
              <a:rPr lang="en-US" b="1" dirty="0"/>
              <a:t>https://www.cde.ca.gov/ds/si/cs/ap/lists.asp</a:t>
            </a:r>
          </a:p>
        </p:txBody>
      </p:sp>
      <p:sp>
        <p:nvSpPr>
          <p:cNvPr id="15" name="TextBox 14">
            <a:extLst>
              <a:ext uri="{FF2B5EF4-FFF2-40B4-BE49-F238E27FC236}">
                <a16:creationId xmlns:a16="http://schemas.microsoft.com/office/drawing/2014/main" id="{316C3E23-CF95-1AF3-E95D-FE8A7E3BDBEC}"/>
              </a:ext>
            </a:extLst>
          </p:cNvPr>
          <p:cNvSpPr txBox="1"/>
          <p:nvPr/>
        </p:nvSpPr>
        <p:spPr>
          <a:xfrm>
            <a:off x="6812650" y="5037018"/>
            <a:ext cx="1300356" cy="369332"/>
          </a:xfrm>
          <a:prstGeom prst="rect">
            <a:avLst/>
          </a:prstGeom>
          <a:noFill/>
        </p:spPr>
        <p:txBody>
          <a:bodyPr wrap="none" rtlCol="0">
            <a:spAutoFit/>
          </a:bodyPr>
          <a:lstStyle/>
          <a:p>
            <a:r>
              <a:rPr lang="en-US" dirty="0"/>
              <a:t>06/30/2028</a:t>
            </a:r>
          </a:p>
        </p:txBody>
      </p:sp>
    </p:spTree>
    <p:extLst>
      <p:ext uri="{BB962C8B-B14F-4D97-AF65-F5344CB8AC3E}">
        <p14:creationId xmlns:p14="http://schemas.microsoft.com/office/powerpoint/2010/main" val="424197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0" presetClass="entr" presetSubtype="0" fill="hold" grpId="0" nodeType="withEffect">
                                  <p:stCondLst>
                                    <p:cond delay="100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15BC18-73CA-BE29-8D53-5999B9400368}"/>
              </a:ext>
            </a:extLst>
          </p:cNvPr>
          <p:cNvPicPr>
            <a:picLocks noChangeAspect="1"/>
          </p:cNvPicPr>
          <p:nvPr/>
        </p:nvPicPr>
        <p:blipFill>
          <a:blip r:embed="rId3"/>
          <a:stretch>
            <a:fillRect/>
          </a:stretch>
        </p:blipFill>
        <p:spPr>
          <a:xfrm>
            <a:off x="85296" y="1339477"/>
            <a:ext cx="8673828" cy="4139090"/>
          </a:xfrm>
          <a:prstGeom prst="rect">
            <a:avLst/>
          </a:prstGeom>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1 – General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29</a:t>
            </a:fld>
            <a:endParaRPr lang="en-US" dirty="0"/>
          </a:p>
        </p:txBody>
      </p:sp>
      <p:sp>
        <p:nvSpPr>
          <p:cNvPr id="30" name="TextBox 29">
            <a:extLst>
              <a:ext uri="{FF2B5EF4-FFF2-40B4-BE49-F238E27FC236}">
                <a16:creationId xmlns:a16="http://schemas.microsoft.com/office/drawing/2014/main" id="{B3E3F0FB-D5D8-21EA-1825-49F11555D2E8}"/>
              </a:ext>
            </a:extLst>
          </p:cNvPr>
          <p:cNvSpPr txBox="1"/>
          <p:nvPr/>
        </p:nvSpPr>
        <p:spPr>
          <a:xfrm>
            <a:off x="1580957" y="1338573"/>
            <a:ext cx="1490473" cy="369332"/>
          </a:xfrm>
          <a:prstGeom prst="rect">
            <a:avLst/>
          </a:prstGeom>
          <a:noFill/>
        </p:spPr>
        <p:txBody>
          <a:bodyPr wrap="none" rtlCol="0">
            <a:spAutoFit/>
          </a:bodyPr>
          <a:lstStyle/>
          <a:p>
            <a:r>
              <a:rPr lang="en-US" dirty="0"/>
              <a:t>Jason Sitomer</a:t>
            </a:r>
          </a:p>
        </p:txBody>
      </p:sp>
      <p:sp>
        <p:nvSpPr>
          <p:cNvPr id="31" name="TextBox 30">
            <a:extLst>
              <a:ext uri="{FF2B5EF4-FFF2-40B4-BE49-F238E27FC236}">
                <a16:creationId xmlns:a16="http://schemas.microsoft.com/office/drawing/2014/main" id="{83504B0C-0369-5811-D37A-ED8B95FB31BF}"/>
              </a:ext>
            </a:extLst>
          </p:cNvPr>
          <p:cNvSpPr txBox="1"/>
          <p:nvPr/>
        </p:nvSpPr>
        <p:spPr>
          <a:xfrm>
            <a:off x="5780203" y="1352201"/>
            <a:ext cx="2237023" cy="369332"/>
          </a:xfrm>
          <a:prstGeom prst="rect">
            <a:avLst/>
          </a:prstGeom>
          <a:noFill/>
        </p:spPr>
        <p:txBody>
          <a:bodyPr wrap="none" rtlCol="0">
            <a:spAutoFit/>
          </a:bodyPr>
          <a:lstStyle/>
          <a:p>
            <a:r>
              <a:rPr lang="en-US" dirty="0"/>
              <a:t>Chief Business Official</a:t>
            </a:r>
          </a:p>
        </p:txBody>
      </p:sp>
      <p:sp>
        <p:nvSpPr>
          <p:cNvPr id="32" name="TextBox 31">
            <a:extLst>
              <a:ext uri="{FF2B5EF4-FFF2-40B4-BE49-F238E27FC236}">
                <a16:creationId xmlns:a16="http://schemas.microsoft.com/office/drawing/2014/main" id="{56C35090-0B1D-AB47-0CB6-201BBC3E9D93}"/>
              </a:ext>
            </a:extLst>
          </p:cNvPr>
          <p:cNvSpPr txBox="1"/>
          <p:nvPr/>
        </p:nvSpPr>
        <p:spPr>
          <a:xfrm>
            <a:off x="1735805" y="1752445"/>
            <a:ext cx="1495922" cy="369332"/>
          </a:xfrm>
          <a:prstGeom prst="rect">
            <a:avLst/>
          </a:prstGeom>
          <a:noFill/>
        </p:spPr>
        <p:txBody>
          <a:bodyPr wrap="none" rtlCol="0">
            <a:spAutoFit/>
          </a:bodyPr>
          <a:lstStyle/>
          <a:p>
            <a:r>
              <a:rPr lang="en-US" dirty="0"/>
              <a:t>323-570-0602</a:t>
            </a:r>
          </a:p>
        </p:txBody>
      </p:sp>
      <p:sp>
        <p:nvSpPr>
          <p:cNvPr id="33" name="TextBox 32">
            <a:extLst>
              <a:ext uri="{FF2B5EF4-FFF2-40B4-BE49-F238E27FC236}">
                <a16:creationId xmlns:a16="http://schemas.microsoft.com/office/drawing/2014/main" id="{7A58F93A-E677-3BF4-5D32-C4FF56A20E85}"/>
              </a:ext>
            </a:extLst>
          </p:cNvPr>
          <p:cNvSpPr txBox="1"/>
          <p:nvPr/>
        </p:nvSpPr>
        <p:spPr>
          <a:xfrm>
            <a:off x="4973670" y="1734256"/>
            <a:ext cx="2949590" cy="369332"/>
          </a:xfrm>
          <a:prstGeom prst="rect">
            <a:avLst/>
          </a:prstGeom>
          <a:noFill/>
        </p:spPr>
        <p:txBody>
          <a:bodyPr wrap="none" rtlCol="0">
            <a:spAutoFit/>
          </a:bodyPr>
          <a:lstStyle/>
          <a:p>
            <a:r>
              <a:rPr lang="en-US" dirty="0"/>
              <a:t>jsitomer@charterimpact.com</a:t>
            </a:r>
          </a:p>
        </p:txBody>
      </p:sp>
      <p:sp>
        <p:nvSpPr>
          <p:cNvPr id="7" name="TextBox 6">
            <a:extLst>
              <a:ext uri="{FF2B5EF4-FFF2-40B4-BE49-F238E27FC236}">
                <a16:creationId xmlns:a16="http://schemas.microsoft.com/office/drawing/2014/main" id="{F06B1B89-FDA8-4DE5-02C8-B743AFFE28C2}"/>
              </a:ext>
            </a:extLst>
          </p:cNvPr>
          <p:cNvSpPr txBox="1"/>
          <p:nvPr/>
        </p:nvSpPr>
        <p:spPr>
          <a:xfrm>
            <a:off x="2204400" y="2137772"/>
            <a:ext cx="492443" cy="369332"/>
          </a:xfrm>
          <a:prstGeom prst="rect">
            <a:avLst/>
          </a:prstGeom>
          <a:noFill/>
        </p:spPr>
        <p:txBody>
          <a:bodyPr wrap="none" rtlCol="0">
            <a:spAutoFit/>
          </a:bodyPr>
          <a:lstStyle/>
          <a:p>
            <a:r>
              <a:rPr lang="en-US" dirty="0"/>
              <a:t>K-5</a:t>
            </a:r>
          </a:p>
        </p:txBody>
      </p:sp>
      <p:sp>
        <p:nvSpPr>
          <p:cNvPr id="15" name="TextBox 14">
            <a:extLst>
              <a:ext uri="{FF2B5EF4-FFF2-40B4-BE49-F238E27FC236}">
                <a16:creationId xmlns:a16="http://schemas.microsoft.com/office/drawing/2014/main" id="{316C3E23-CF95-1AF3-E95D-FE8A7E3BDBEC}"/>
              </a:ext>
            </a:extLst>
          </p:cNvPr>
          <p:cNvSpPr txBox="1"/>
          <p:nvPr/>
        </p:nvSpPr>
        <p:spPr>
          <a:xfrm>
            <a:off x="6992116" y="2132909"/>
            <a:ext cx="1300356" cy="369332"/>
          </a:xfrm>
          <a:prstGeom prst="rect">
            <a:avLst/>
          </a:prstGeom>
          <a:noFill/>
        </p:spPr>
        <p:txBody>
          <a:bodyPr wrap="none" rtlCol="0">
            <a:spAutoFit/>
          </a:bodyPr>
          <a:lstStyle/>
          <a:p>
            <a:r>
              <a:rPr lang="en-US" dirty="0"/>
              <a:t>06/30/2028</a:t>
            </a:r>
          </a:p>
        </p:txBody>
      </p:sp>
      <p:sp>
        <p:nvSpPr>
          <p:cNvPr id="10" name="Oval 9">
            <a:extLst>
              <a:ext uri="{FF2B5EF4-FFF2-40B4-BE49-F238E27FC236}">
                <a16:creationId xmlns:a16="http://schemas.microsoft.com/office/drawing/2014/main" id="{DB415EB0-8195-41D4-2F7F-F66DCE608B51}"/>
              </a:ext>
            </a:extLst>
          </p:cNvPr>
          <p:cNvSpPr/>
          <p:nvPr/>
        </p:nvSpPr>
        <p:spPr>
          <a:xfrm>
            <a:off x="3674691" y="2657742"/>
            <a:ext cx="145279" cy="136733"/>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732DA27-9A87-504F-E917-C2DDB5A1934B}"/>
              </a:ext>
            </a:extLst>
          </p:cNvPr>
          <p:cNvSpPr/>
          <p:nvPr/>
        </p:nvSpPr>
        <p:spPr>
          <a:xfrm>
            <a:off x="4341024" y="3049424"/>
            <a:ext cx="145279" cy="136733"/>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6D5F411-6560-05B1-2A7F-5AC910E70F5F}"/>
              </a:ext>
            </a:extLst>
          </p:cNvPr>
          <p:cNvSpPr txBox="1"/>
          <p:nvPr/>
        </p:nvSpPr>
        <p:spPr>
          <a:xfrm>
            <a:off x="2540325" y="5544160"/>
            <a:ext cx="2559290" cy="923330"/>
          </a:xfrm>
          <a:prstGeom prst="rect">
            <a:avLst/>
          </a:prstGeom>
          <a:noFill/>
          <a:ln>
            <a:solidFill>
              <a:schemeClr val="tx1"/>
            </a:solidFill>
          </a:ln>
        </p:spPr>
        <p:txBody>
          <a:bodyPr wrap="none" rtlCol="0">
            <a:spAutoFit/>
          </a:bodyPr>
          <a:lstStyle/>
          <a:p>
            <a:r>
              <a:rPr lang="en-US" dirty="0"/>
              <a:t>New Schools = 2 years</a:t>
            </a:r>
          </a:p>
          <a:p>
            <a:r>
              <a:rPr lang="en-US" dirty="0"/>
              <a:t>First renewal = 3 years</a:t>
            </a:r>
          </a:p>
          <a:p>
            <a:r>
              <a:rPr lang="en-US" dirty="0"/>
              <a:t>Second renewal = 4 years</a:t>
            </a:r>
          </a:p>
        </p:txBody>
      </p:sp>
      <p:sp>
        <p:nvSpPr>
          <p:cNvPr id="16" name="TextBox 15">
            <a:extLst>
              <a:ext uri="{FF2B5EF4-FFF2-40B4-BE49-F238E27FC236}">
                <a16:creationId xmlns:a16="http://schemas.microsoft.com/office/drawing/2014/main" id="{D91EABEF-769D-1BBD-83D4-1391DF4F078C}"/>
              </a:ext>
            </a:extLst>
          </p:cNvPr>
          <p:cNvSpPr txBox="1"/>
          <p:nvPr/>
        </p:nvSpPr>
        <p:spPr>
          <a:xfrm>
            <a:off x="4491492" y="3360355"/>
            <a:ext cx="723275" cy="369332"/>
          </a:xfrm>
          <a:prstGeom prst="rect">
            <a:avLst/>
          </a:prstGeom>
          <a:noFill/>
        </p:spPr>
        <p:txBody>
          <a:bodyPr wrap="none" rtlCol="0">
            <a:spAutoFit/>
          </a:bodyPr>
          <a:lstStyle/>
          <a:p>
            <a:r>
              <a:rPr lang="en-US" dirty="0"/>
              <a:t>24-25</a:t>
            </a:r>
          </a:p>
        </p:txBody>
      </p:sp>
      <p:sp>
        <p:nvSpPr>
          <p:cNvPr id="17" name="TextBox 16">
            <a:extLst>
              <a:ext uri="{FF2B5EF4-FFF2-40B4-BE49-F238E27FC236}">
                <a16:creationId xmlns:a16="http://schemas.microsoft.com/office/drawing/2014/main" id="{9FAB9D7B-96B8-A340-3B68-C4EAB95CE2BB}"/>
              </a:ext>
            </a:extLst>
          </p:cNvPr>
          <p:cNvSpPr txBox="1"/>
          <p:nvPr/>
        </p:nvSpPr>
        <p:spPr>
          <a:xfrm>
            <a:off x="6378688" y="3360355"/>
            <a:ext cx="723275" cy="369332"/>
          </a:xfrm>
          <a:prstGeom prst="rect">
            <a:avLst/>
          </a:prstGeom>
          <a:noFill/>
        </p:spPr>
        <p:txBody>
          <a:bodyPr wrap="none" rtlCol="0">
            <a:spAutoFit/>
          </a:bodyPr>
          <a:lstStyle/>
          <a:p>
            <a:r>
              <a:rPr lang="en-US" dirty="0"/>
              <a:t>28-29</a:t>
            </a:r>
          </a:p>
        </p:txBody>
      </p:sp>
      <p:sp>
        <p:nvSpPr>
          <p:cNvPr id="19" name="Oval 18">
            <a:extLst>
              <a:ext uri="{FF2B5EF4-FFF2-40B4-BE49-F238E27FC236}">
                <a16:creationId xmlns:a16="http://schemas.microsoft.com/office/drawing/2014/main" id="{2D0827F3-DDB2-9E93-4CD2-648F052B247E}"/>
              </a:ext>
            </a:extLst>
          </p:cNvPr>
          <p:cNvSpPr/>
          <p:nvPr/>
        </p:nvSpPr>
        <p:spPr>
          <a:xfrm>
            <a:off x="478718" y="4774250"/>
            <a:ext cx="145279" cy="136733"/>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33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3" grpId="1" animBg="1"/>
      <p:bldP spid="16" grpId="0"/>
      <p:bldP spid="17"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F0F0-F393-C144-A970-56C1BC05D65C}"/>
              </a:ext>
            </a:extLst>
          </p:cNvPr>
          <p:cNvSpPr>
            <a:spLocks noGrp="1"/>
          </p:cNvSpPr>
          <p:nvPr>
            <p:ph type="title"/>
          </p:nvPr>
        </p:nvSpPr>
        <p:spPr/>
        <p:txBody>
          <a:bodyPr/>
          <a:lstStyle/>
          <a:p>
            <a:r>
              <a:rPr lang="en-US" dirty="0"/>
              <a:t>I. Who’s in the room and what is a funding determination form</a:t>
            </a:r>
          </a:p>
        </p:txBody>
      </p:sp>
      <p:pic>
        <p:nvPicPr>
          <p:cNvPr id="7" name="Picture 6">
            <a:extLst>
              <a:ext uri="{FF2B5EF4-FFF2-40B4-BE49-F238E27FC236}">
                <a16:creationId xmlns:a16="http://schemas.microsoft.com/office/drawing/2014/main" id="{42049A36-B8FB-41FC-842D-CDB7F12B7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3" name="Slide Number Placeholder 2">
            <a:extLst>
              <a:ext uri="{FF2B5EF4-FFF2-40B4-BE49-F238E27FC236}">
                <a16:creationId xmlns:a16="http://schemas.microsoft.com/office/drawing/2014/main" id="{E91F5D17-D50C-47F9-AD5C-AA6B083E585C}"/>
              </a:ext>
            </a:extLst>
          </p:cNvPr>
          <p:cNvSpPr>
            <a:spLocks noGrp="1"/>
          </p:cNvSpPr>
          <p:nvPr>
            <p:ph type="sldNum" sz="quarter" idx="20"/>
          </p:nvPr>
        </p:nvSpPr>
        <p:spPr/>
        <p:txBody>
          <a:bodyPr/>
          <a:lstStyle/>
          <a:p>
            <a:fld id="{35F6F342-923F-F947-AB68-DF4515FC8525}" type="slidenum">
              <a:rPr lang="en-US" smtClean="0"/>
              <a:pPr/>
              <a:t>3</a:t>
            </a:fld>
            <a:endParaRPr lang="en-US" dirty="0"/>
          </a:p>
        </p:txBody>
      </p:sp>
      <p:sp>
        <p:nvSpPr>
          <p:cNvPr id="5" name="Subtitle 2">
            <a:extLst>
              <a:ext uri="{FF2B5EF4-FFF2-40B4-BE49-F238E27FC236}">
                <a16:creationId xmlns:a16="http://schemas.microsoft.com/office/drawing/2014/main" id="{7DBF83DF-BDD4-43CB-8995-E2FAE9586C86}"/>
              </a:ext>
            </a:extLst>
          </p:cNvPr>
          <p:cNvSpPr txBox="1">
            <a:spLocks/>
          </p:cNvSpPr>
          <p:nvPr/>
        </p:nvSpPr>
        <p:spPr>
          <a:xfrm>
            <a:off x="470172" y="4118618"/>
            <a:ext cx="6858000" cy="340707"/>
          </a:xfrm>
          <a:prstGeom prst="rect">
            <a:avLst/>
          </a:prstGeom>
        </p:spPr>
        <p:txBody>
          <a:bodyPr>
            <a:normAutofit/>
          </a:bodyPr>
          <a:lstStyle>
            <a:lvl1pPr marL="231775" indent="-231775" algn="l" defTabSz="914400" rtl="0" eaLnBrk="1" latinLnBrk="0" hangingPunct="1">
              <a:lnSpc>
                <a:spcPct val="90000"/>
              </a:lnSpc>
              <a:spcBef>
                <a:spcPts val="1000"/>
              </a:spcBef>
              <a:buClr>
                <a:schemeClr val="tx1"/>
              </a:buClr>
              <a:buSzPct val="75000"/>
              <a:buFont typeface=".AppleSystemUIFont"/>
              <a:buChar char="▸"/>
              <a:tabLst/>
              <a:defRPr sz="2400" b="0" i="0" kern="1200" spc="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solidFill>
                  <a:schemeClr val="bg1"/>
                </a:solidFill>
              </a:rPr>
              <a:t>Let's set expectations and get to know each other better</a:t>
            </a:r>
          </a:p>
        </p:txBody>
      </p:sp>
    </p:spTree>
    <p:extLst>
      <p:ext uri="{BB962C8B-B14F-4D97-AF65-F5344CB8AC3E}">
        <p14:creationId xmlns:p14="http://schemas.microsoft.com/office/powerpoint/2010/main" val="412068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2 through 4 – Financial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30</a:t>
            </a:fld>
            <a:endParaRPr lang="en-US" dirty="0"/>
          </a:p>
        </p:txBody>
      </p:sp>
      <p:pic>
        <p:nvPicPr>
          <p:cNvPr id="8" name="Picture 7">
            <a:extLst>
              <a:ext uri="{FF2B5EF4-FFF2-40B4-BE49-F238E27FC236}">
                <a16:creationId xmlns:a16="http://schemas.microsoft.com/office/drawing/2014/main" id="{89D346F4-34A3-5C8F-6BA6-5C8AB437B35C}"/>
              </a:ext>
            </a:extLst>
          </p:cNvPr>
          <p:cNvPicPr>
            <a:picLocks noChangeAspect="1"/>
          </p:cNvPicPr>
          <p:nvPr/>
        </p:nvPicPr>
        <p:blipFill>
          <a:blip r:embed="rId4"/>
          <a:stretch>
            <a:fillRect/>
          </a:stretch>
        </p:blipFill>
        <p:spPr>
          <a:xfrm>
            <a:off x="412330" y="2001647"/>
            <a:ext cx="8002384" cy="3861453"/>
          </a:xfrm>
          <a:prstGeom prst="rect">
            <a:avLst/>
          </a:prstGeom>
        </p:spPr>
      </p:pic>
    </p:spTree>
    <p:extLst>
      <p:ext uri="{BB962C8B-B14F-4D97-AF65-F5344CB8AC3E}">
        <p14:creationId xmlns:p14="http://schemas.microsoft.com/office/powerpoint/2010/main" val="4181747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2 through 4 – Financial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31</a:t>
            </a:fld>
            <a:endParaRPr lang="en-US" dirty="0"/>
          </a:p>
        </p:txBody>
      </p:sp>
      <p:sp>
        <p:nvSpPr>
          <p:cNvPr id="5" name="TextBox 4">
            <a:extLst>
              <a:ext uri="{FF2B5EF4-FFF2-40B4-BE49-F238E27FC236}">
                <a16:creationId xmlns:a16="http://schemas.microsoft.com/office/drawing/2014/main" id="{BFC0DE70-3652-DDA3-44C9-C5236436F80B}"/>
              </a:ext>
            </a:extLst>
          </p:cNvPr>
          <p:cNvSpPr txBox="1"/>
          <p:nvPr/>
        </p:nvSpPr>
        <p:spPr>
          <a:xfrm>
            <a:off x="623843" y="1634533"/>
            <a:ext cx="2958823" cy="461665"/>
          </a:xfrm>
          <a:prstGeom prst="rect">
            <a:avLst/>
          </a:prstGeom>
          <a:noFill/>
        </p:spPr>
        <p:txBody>
          <a:bodyPr wrap="none" rtlCol="0">
            <a:spAutoFit/>
          </a:bodyPr>
          <a:lstStyle/>
          <a:p>
            <a:r>
              <a:rPr lang="en-US" sz="2400" dirty="0"/>
              <a:t>If using SACS coding….</a:t>
            </a:r>
          </a:p>
        </p:txBody>
      </p:sp>
      <p:pic>
        <p:nvPicPr>
          <p:cNvPr id="7" name="Picture 6">
            <a:extLst>
              <a:ext uri="{FF2B5EF4-FFF2-40B4-BE49-F238E27FC236}">
                <a16:creationId xmlns:a16="http://schemas.microsoft.com/office/drawing/2014/main" id="{B5A40120-3F06-041D-36AC-BE505963552C}"/>
              </a:ext>
            </a:extLst>
          </p:cNvPr>
          <p:cNvPicPr>
            <a:picLocks noChangeAspect="1"/>
          </p:cNvPicPr>
          <p:nvPr/>
        </p:nvPicPr>
        <p:blipFill>
          <a:blip r:embed="rId4"/>
          <a:stretch>
            <a:fillRect/>
          </a:stretch>
        </p:blipFill>
        <p:spPr>
          <a:xfrm>
            <a:off x="468316" y="3373503"/>
            <a:ext cx="8207367" cy="2127093"/>
          </a:xfrm>
          <a:prstGeom prst="rect">
            <a:avLst/>
          </a:prstGeom>
        </p:spPr>
      </p:pic>
      <p:sp>
        <p:nvSpPr>
          <p:cNvPr id="10" name="TextBox 9">
            <a:extLst>
              <a:ext uri="{FF2B5EF4-FFF2-40B4-BE49-F238E27FC236}">
                <a16:creationId xmlns:a16="http://schemas.microsoft.com/office/drawing/2014/main" id="{BFA8073A-5A9D-5A9E-6C1B-EF0CA70F87E2}"/>
              </a:ext>
            </a:extLst>
          </p:cNvPr>
          <p:cNvSpPr txBox="1"/>
          <p:nvPr/>
        </p:nvSpPr>
        <p:spPr>
          <a:xfrm>
            <a:off x="623843" y="2252424"/>
            <a:ext cx="3647602" cy="461665"/>
          </a:xfrm>
          <a:prstGeom prst="rect">
            <a:avLst/>
          </a:prstGeom>
          <a:noFill/>
        </p:spPr>
        <p:txBody>
          <a:bodyPr wrap="none" rtlCol="0">
            <a:spAutoFit/>
          </a:bodyPr>
          <a:lstStyle/>
          <a:p>
            <a:r>
              <a:rPr lang="en-US" sz="2400" dirty="0"/>
              <a:t>Run your audited GL Details</a:t>
            </a:r>
          </a:p>
        </p:txBody>
      </p:sp>
    </p:spTree>
    <p:extLst>
      <p:ext uri="{BB962C8B-B14F-4D97-AF65-F5344CB8AC3E}">
        <p14:creationId xmlns:p14="http://schemas.microsoft.com/office/powerpoint/2010/main" val="2617738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2 through 4 – Financial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32</a:t>
            </a:fld>
            <a:endParaRPr lang="en-US" dirty="0"/>
          </a:p>
        </p:txBody>
      </p:sp>
      <p:sp>
        <p:nvSpPr>
          <p:cNvPr id="5" name="TextBox 4">
            <a:extLst>
              <a:ext uri="{FF2B5EF4-FFF2-40B4-BE49-F238E27FC236}">
                <a16:creationId xmlns:a16="http://schemas.microsoft.com/office/drawing/2014/main" id="{BFC0DE70-3652-DDA3-44C9-C5236436F80B}"/>
              </a:ext>
            </a:extLst>
          </p:cNvPr>
          <p:cNvSpPr txBox="1"/>
          <p:nvPr/>
        </p:nvSpPr>
        <p:spPr>
          <a:xfrm>
            <a:off x="623843" y="1634533"/>
            <a:ext cx="2958823" cy="461665"/>
          </a:xfrm>
          <a:prstGeom prst="rect">
            <a:avLst/>
          </a:prstGeom>
          <a:noFill/>
        </p:spPr>
        <p:txBody>
          <a:bodyPr wrap="none" rtlCol="0">
            <a:spAutoFit/>
          </a:bodyPr>
          <a:lstStyle/>
          <a:p>
            <a:r>
              <a:rPr lang="en-US" sz="2400" dirty="0"/>
              <a:t>If using SACS coding….</a:t>
            </a:r>
          </a:p>
        </p:txBody>
      </p:sp>
      <p:sp>
        <p:nvSpPr>
          <p:cNvPr id="10" name="TextBox 9">
            <a:extLst>
              <a:ext uri="{FF2B5EF4-FFF2-40B4-BE49-F238E27FC236}">
                <a16:creationId xmlns:a16="http://schemas.microsoft.com/office/drawing/2014/main" id="{BFA8073A-5A9D-5A9E-6C1B-EF0CA70F87E2}"/>
              </a:ext>
            </a:extLst>
          </p:cNvPr>
          <p:cNvSpPr txBox="1"/>
          <p:nvPr/>
        </p:nvSpPr>
        <p:spPr>
          <a:xfrm>
            <a:off x="658867" y="2294520"/>
            <a:ext cx="8298426" cy="461665"/>
          </a:xfrm>
          <a:prstGeom prst="rect">
            <a:avLst/>
          </a:prstGeom>
          <a:noFill/>
        </p:spPr>
        <p:txBody>
          <a:bodyPr wrap="none" rtlCol="0">
            <a:spAutoFit/>
          </a:bodyPr>
          <a:lstStyle/>
          <a:p>
            <a:r>
              <a:rPr lang="en-US" sz="2400" dirty="0"/>
              <a:t>Pivot this information to capture the Obj-Function Combinations:</a:t>
            </a:r>
          </a:p>
        </p:txBody>
      </p:sp>
      <p:pic>
        <p:nvPicPr>
          <p:cNvPr id="13" name="Picture 12">
            <a:extLst>
              <a:ext uri="{FF2B5EF4-FFF2-40B4-BE49-F238E27FC236}">
                <a16:creationId xmlns:a16="http://schemas.microsoft.com/office/drawing/2014/main" id="{D19CC551-3BAF-FEFD-D4CC-1CF598D7613B}"/>
              </a:ext>
            </a:extLst>
          </p:cNvPr>
          <p:cNvPicPr>
            <a:picLocks noChangeAspect="1"/>
          </p:cNvPicPr>
          <p:nvPr/>
        </p:nvPicPr>
        <p:blipFill>
          <a:blip r:embed="rId4"/>
          <a:stretch>
            <a:fillRect/>
          </a:stretch>
        </p:blipFill>
        <p:spPr>
          <a:xfrm>
            <a:off x="2179178" y="3128175"/>
            <a:ext cx="3738518" cy="3218327"/>
          </a:xfrm>
          <a:prstGeom prst="rect">
            <a:avLst/>
          </a:prstGeom>
        </p:spPr>
      </p:pic>
    </p:spTree>
    <p:extLst>
      <p:ext uri="{BB962C8B-B14F-4D97-AF65-F5344CB8AC3E}">
        <p14:creationId xmlns:p14="http://schemas.microsoft.com/office/powerpoint/2010/main" val="822603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2 through 4 – Financial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33</a:t>
            </a:fld>
            <a:endParaRPr lang="en-US" dirty="0"/>
          </a:p>
        </p:txBody>
      </p:sp>
      <p:sp>
        <p:nvSpPr>
          <p:cNvPr id="5" name="TextBox 4">
            <a:extLst>
              <a:ext uri="{FF2B5EF4-FFF2-40B4-BE49-F238E27FC236}">
                <a16:creationId xmlns:a16="http://schemas.microsoft.com/office/drawing/2014/main" id="{BFC0DE70-3652-DDA3-44C9-C5236436F80B}"/>
              </a:ext>
            </a:extLst>
          </p:cNvPr>
          <p:cNvSpPr txBox="1"/>
          <p:nvPr/>
        </p:nvSpPr>
        <p:spPr>
          <a:xfrm>
            <a:off x="623843" y="1634533"/>
            <a:ext cx="2958823" cy="461665"/>
          </a:xfrm>
          <a:prstGeom prst="rect">
            <a:avLst/>
          </a:prstGeom>
          <a:noFill/>
        </p:spPr>
        <p:txBody>
          <a:bodyPr wrap="none" rtlCol="0">
            <a:spAutoFit/>
          </a:bodyPr>
          <a:lstStyle/>
          <a:p>
            <a:r>
              <a:rPr lang="en-US" sz="2400" dirty="0"/>
              <a:t>If using SACS coding….</a:t>
            </a:r>
          </a:p>
        </p:txBody>
      </p:sp>
      <p:sp>
        <p:nvSpPr>
          <p:cNvPr id="10" name="TextBox 9">
            <a:extLst>
              <a:ext uri="{FF2B5EF4-FFF2-40B4-BE49-F238E27FC236}">
                <a16:creationId xmlns:a16="http://schemas.microsoft.com/office/drawing/2014/main" id="{BFA8073A-5A9D-5A9E-6C1B-EF0CA70F87E2}"/>
              </a:ext>
            </a:extLst>
          </p:cNvPr>
          <p:cNvSpPr txBox="1"/>
          <p:nvPr/>
        </p:nvSpPr>
        <p:spPr>
          <a:xfrm>
            <a:off x="623844" y="2212364"/>
            <a:ext cx="7417750" cy="830997"/>
          </a:xfrm>
          <a:prstGeom prst="rect">
            <a:avLst/>
          </a:prstGeom>
          <a:noFill/>
        </p:spPr>
        <p:txBody>
          <a:bodyPr wrap="square" rtlCol="0">
            <a:spAutoFit/>
          </a:bodyPr>
          <a:lstStyle/>
          <a:p>
            <a:r>
              <a:rPr lang="en-US" sz="2400" dirty="0"/>
              <a:t>Create a workbook that will group these into the specific categories utilized in the Funding Determination Form:</a:t>
            </a:r>
          </a:p>
        </p:txBody>
      </p:sp>
      <p:sp>
        <p:nvSpPr>
          <p:cNvPr id="12" name="TextBox 11">
            <a:extLst>
              <a:ext uri="{FF2B5EF4-FFF2-40B4-BE49-F238E27FC236}">
                <a16:creationId xmlns:a16="http://schemas.microsoft.com/office/drawing/2014/main" id="{E2345A1D-1CA4-8C04-FA1D-088095659915}"/>
              </a:ext>
            </a:extLst>
          </p:cNvPr>
          <p:cNvSpPr txBox="1"/>
          <p:nvPr/>
        </p:nvSpPr>
        <p:spPr>
          <a:xfrm>
            <a:off x="337438" y="3169037"/>
            <a:ext cx="8565165" cy="1323439"/>
          </a:xfrm>
          <a:prstGeom prst="rect">
            <a:avLst/>
          </a:prstGeom>
          <a:noFill/>
        </p:spPr>
        <p:txBody>
          <a:bodyPr wrap="none" rtlCol="0">
            <a:spAutoFit/>
          </a:bodyPr>
          <a:lstStyle/>
          <a:p>
            <a:r>
              <a:rPr lang="en-US" sz="2000" dirty="0"/>
              <a:t>Example:</a:t>
            </a:r>
          </a:p>
          <a:p>
            <a:pPr marL="457200" indent="-457200">
              <a:buAutoNum type="arabicParenR"/>
            </a:pPr>
            <a:r>
              <a:rPr lang="en-US" sz="2000" dirty="0"/>
              <a:t>If an object code starts with “1,” FDF code will be B1a(</a:t>
            </a:r>
            <a:r>
              <a:rPr lang="en-US" sz="2000" dirty="0" err="1"/>
              <a:t>i</a:t>
            </a:r>
            <a:r>
              <a:rPr lang="en-US" sz="2000" dirty="0"/>
              <a:t>)</a:t>
            </a:r>
          </a:p>
          <a:p>
            <a:pPr marL="457200" indent="-457200">
              <a:buAutoNum type="arabicParenR"/>
            </a:pPr>
            <a:r>
              <a:rPr lang="en-US" sz="2000" dirty="0"/>
              <a:t>If an object code starts with “3” and ends with “1,” FDF code will be B1a(</a:t>
            </a:r>
            <a:r>
              <a:rPr lang="en-US" sz="2000" dirty="0" err="1"/>
              <a:t>i</a:t>
            </a:r>
            <a:r>
              <a:rPr lang="en-US" sz="2000" dirty="0"/>
              <a:t>)</a:t>
            </a:r>
          </a:p>
          <a:p>
            <a:pPr marL="457200" indent="-457200">
              <a:buFontTx/>
              <a:buAutoNum type="arabicParenR"/>
            </a:pPr>
            <a:r>
              <a:rPr lang="en-US" sz="2000" dirty="0"/>
              <a:t>If a contracted service / sub-agreement are for SPED, FDF code will be B1a(</a:t>
            </a:r>
            <a:r>
              <a:rPr lang="en-US" sz="2000" dirty="0" err="1"/>
              <a:t>i</a:t>
            </a:r>
            <a:r>
              <a:rPr lang="en-US" sz="2000" dirty="0"/>
              <a:t>)</a:t>
            </a:r>
          </a:p>
        </p:txBody>
      </p:sp>
      <p:pic>
        <p:nvPicPr>
          <p:cNvPr id="15" name="Picture 14">
            <a:extLst>
              <a:ext uri="{FF2B5EF4-FFF2-40B4-BE49-F238E27FC236}">
                <a16:creationId xmlns:a16="http://schemas.microsoft.com/office/drawing/2014/main" id="{C7A0197E-6D9E-29A6-0059-50BE41CC92A7}"/>
              </a:ext>
            </a:extLst>
          </p:cNvPr>
          <p:cNvPicPr>
            <a:picLocks noChangeAspect="1"/>
          </p:cNvPicPr>
          <p:nvPr/>
        </p:nvPicPr>
        <p:blipFill>
          <a:blip r:embed="rId4"/>
          <a:stretch>
            <a:fillRect/>
          </a:stretch>
        </p:blipFill>
        <p:spPr>
          <a:xfrm>
            <a:off x="470172" y="4837348"/>
            <a:ext cx="7263925" cy="1250109"/>
          </a:xfrm>
          <a:prstGeom prst="rect">
            <a:avLst/>
          </a:prstGeom>
        </p:spPr>
      </p:pic>
    </p:spTree>
    <p:extLst>
      <p:ext uri="{BB962C8B-B14F-4D97-AF65-F5344CB8AC3E}">
        <p14:creationId xmlns:p14="http://schemas.microsoft.com/office/powerpoint/2010/main" val="413255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2 through 4 – Financial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34</a:t>
            </a:fld>
            <a:endParaRPr lang="en-US" dirty="0"/>
          </a:p>
        </p:txBody>
      </p:sp>
      <p:sp>
        <p:nvSpPr>
          <p:cNvPr id="5" name="TextBox 4">
            <a:extLst>
              <a:ext uri="{FF2B5EF4-FFF2-40B4-BE49-F238E27FC236}">
                <a16:creationId xmlns:a16="http://schemas.microsoft.com/office/drawing/2014/main" id="{BFC0DE70-3652-DDA3-44C9-C5236436F80B}"/>
              </a:ext>
            </a:extLst>
          </p:cNvPr>
          <p:cNvSpPr txBox="1"/>
          <p:nvPr/>
        </p:nvSpPr>
        <p:spPr>
          <a:xfrm>
            <a:off x="623843" y="1634533"/>
            <a:ext cx="2958823" cy="461665"/>
          </a:xfrm>
          <a:prstGeom prst="rect">
            <a:avLst/>
          </a:prstGeom>
          <a:noFill/>
        </p:spPr>
        <p:txBody>
          <a:bodyPr wrap="none" rtlCol="0">
            <a:spAutoFit/>
          </a:bodyPr>
          <a:lstStyle/>
          <a:p>
            <a:r>
              <a:rPr lang="en-US" sz="2400" dirty="0"/>
              <a:t>If using SACS coding….</a:t>
            </a:r>
          </a:p>
        </p:txBody>
      </p:sp>
      <p:sp>
        <p:nvSpPr>
          <p:cNvPr id="12" name="TextBox 11">
            <a:extLst>
              <a:ext uri="{FF2B5EF4-FFF2-40B4-BE49-F238E27FC236}">
                <a16:creationId xmlns:a16="http://schemas.microsoft.com/office/drawing/2014/main" id="{E2345A1D-1CA4-8C04-FA1D-088095659915}"/>
              </a:ext>
            </a:extLst>
          </p:cNvPr>
          <p:cNvSpPr txBox="1"/>
          <p:nvPr/>
        </p:nvSpPr>
        <p:spPr>
          <a:xfrm>
            <a:off x="232431" y="2299087"/>
            <a:ext cx="8362181" cy="1015663"/>
          </a:xfrm>
          <a:prstGeom prst="rect">
            <a:avLst/>
          </a:prstGeom>
          <a:noFill/>
        </p:spPr>
        <p:txBody>
          <a:bodyPr wrap="square" rtlCol="0">
            <a:spAutoFit/>
          </a:bodyPr>
          <a:lstStyle/>
          <a:p>
            <a:r>
              <a:rPr lang="en-US" sz="2000" dirty="0"/>
              <a:t>Example:</a:t>
            </a:r>
          </a:p>
          <a:p>
            <a:pPr marL="457200" indent="-457200">
              <a:buAutoNum type="arabicParenR"/>
            </a:pPr>
            <a:r>
              <a:rPr lang="en-US" sz="2000" dirty="0"/>
              <a:t>All expenses with function codes of 6000 or higher will be in the administrative 3</a:t>
            </a:r>
            <a:r>
              <a:rPr lang="en-US" sz="2000" baseline="30000" dirty="0"/>
              <a:t>rd</a:t>
            </a:r>
            <a:r>
              <a:rPr lang="en-US" sz="2000" dirty="0"/>
              <a:t> section</a:t>
            </a:r>
          </a:p>
        </p:txBody>
      </p:sp>
      <p:pic>
        <p:nvPicPr>
          <p:cNvPr id="7" name="Picture 6">
            <a:extLst>
              <a:ext uri="{FF2B5EF4-FFF2-40B4-BE49-F238E27FC236}">
                <a16:creationId xmlns:a16="http://schemas.microsoft.com/office/drawing/2014/main" id="{03139A0A-5FDC-DD46-8E74-E488EB893F75}"/>
              </a:ext>
            </a:extLst>
          </p:cNvPr>
          <p:cNvPicPr>
            <a:picLocks noChangeAspect="1"/>
          </p:cNvPicPr>
          <p:nvPr/>
        </p:nvPicPr>
        <p:blipFill>
          <a:blip r:embed="rId4"/>
          <a:stretch>
            <a:fillRect/>
          </a:stretch>
        </p:blipFill>
        <p:spPr>
          <a:xfrm>
            <a:off x="1282930" y="3559072"/>
            <a:ext cx="5357152" cy="2631240"/>
          </a:xfrm>
          <a:prstGeom prst="rect">
            <a:avLst/>
          </a:prstGeom>
        </p:spPr>
      </p:pic>
    </p:spTree>
    <p:extLst>
      <p:ext uri="{BB962C8B-B14F-4D97-AF65-F5344CB8AC3E}">
        <p14:creationId xmlns:p14="http://schemas.microsoft.com/office/powerpoint/2010/main" val="32725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2 through 4 – Financial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35</a:t>
            </a:fld>
            <a:endParaRPr lang="en-US" dirty="0"/>
          </a:p>
        </p:txBody>
      </p:sp>
      <p:pic>
        <p:nvPicPr>
          <p:cNvPr id="8" name="Picture 7">
            <a:extLst>
              <a:ext uri="{FF2B5EF4-FFF2-40B4-BE49-F238E27FC236}">
                <a16:creationId xmlns:a16="http://schemas.microsoft.com/office/drawing/2014/main" id="{3144EE50-FF85-41DB-BA5D-4AB4F68F6C0B}"/>
              </a:ext>
            </a:extLst>
          </p:cNvPr>
          <p:cNvPicPr>
            <a:picLocks noChangeAspect="1"/>
          </p:cNvPicPr>
          <p:nvPr/>
        </p:nvPicPr>
        <p:blipFill>
          <a:blip r:embed="rId4"/>
          <a:stretch>
            <a:fillRect/>
          </a:stretch>
        </p:blipFill>
        <p:spPr>
          <a:xfrm>
            <a:off x="787128" y="1550396"/>
            <a:ext cx="6859381" cy="3369080"/>
          </a:xfrm>
          <a:prstGeom prst="rect">
            <a:avLst/>
          </a:prstGeom>
        </p:spPr>
      </p:pic>
      <p:pic>
        <p:nvPicPr>
          <p:cNvPr id="13" name="Picture 12">
            <a:extLst>
              <a:ext uri="{FF2B5EF4-FFF2-40B4-BE49-F238E27FC236}">
                <a16:creationId xmlns:a16="http://schemas.microsoft.com/office/drawing/2014/main" id="{AE764B67-37E0-EF43-912B-673A0975FD0F}"/>
              </a:ext>
            </a:extLst>
          </p:cNvPr>
          <p:cNvPicPr>
            <a:picLocks noChangeAspect="1"/>
          </p:cNvPicPr>
          <p:nvPr/>
        </p:nvPicPr>
        <p:blipFill>
          <a:blip r:embed="rId5"/>
          <a:stretch>
            <a:fillRect/>
          </a:stretch>
        </p:blipFill>
        <p:spPr>
          <a:xfrm>
            <a:off x="888939" y="5008325"/>
            <a:ext cx="7112752" cy="1584942"/>
          </a:xfrm>
          <a:prstGeom prst="rect">
            <a:avLst/>
          </a:prstGeom>
        </p:spPr>
      </p:pic>
    </p:spTree>
    <p:extLst>
      <p:ext uri="{BB962C8B-B14F-4D97-AF65-F5344CB8AC3E}">
        <p14:creationId xmlns:p14="http://schemas.microsoft.com/office/powerpoint/2010/main" val="75512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2 through 4 – Financial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36</a:t>
            </a:fld>
            <a:endParaRPr lang="en-US" dirty="0"/>
          </a:p>
        </p:txBody>
      </p:sp>
      <p:sp>
        <p:nvSpPr>
          <p:cNvPr id="5" name="TextBox 4">
            <a:extLst>
              <a:ext uri="{FF2B5EF4-FFF2-40B4-BE49-F238E27FC236}">
                <a16:creationId xmlns:a16="http://schemas.microsoft.com/office/drawing/2014/main" id="{BFC0DE70-3652-DDA3-44C9-C5236436F80B}"/>
              </a:ext>
            </a:extLst>
          </p:cNvPr>
          <p:cNvSpPr txBox="1"/>
          <p:nvPr/>
        </p:nvSpPr>
        <p:spPr>
          <a:xfrm>
            <a:off x="623843" y="1634533"/>
            <a:ext cx="2958823" cy="461665"/>
          </a:xfrm>
          <a:prstGeom prst="rect">
            <a:avLst/>
          </a:prstGeom>
          <a:noFill/>
        </p:spPr>
        <p:txBody>
          <a:bodyPr wrap="none" rtlCol="0">
            <a:spAutoFit/>
          </a:bodyPr>
          <a:lstStyle/>
          <a:p>
            <a:r>
              <a:rPr lang="en-US" sz="2400" dirty="0"/>
              <a:t>If using SACS coding….</a:t>
            </a:r>
          </a:p>
        </p:txBody>
      </p:sp>
      <p:sp>
        <p:nvSpPr>
          <p:cNvPr id="10" name="TextBox 9">
            <a:extLst>
              <a:ext uri="{FF2B5EF4-FFF2-40B4-BE49-F238E27FC236}">
                <a16:creationId xmlns:a16="http://schemas.microsoft.com/office/drawing/2014/main" id="{BFA8073A-5A9D-5A9E-6C1B-EF0CA70F87E2}"/>
              </a:ext>
            </a:extLst>
          </p:cNvPr>
          <p:cNvSpPr txBox="1"/>
          <p:nvPr/>
        </p:nvSpPr>
        <p:spPr>
          <a:xfrm>
            <a:off x="623844" y="2212364"/>
            <a:ext cx="7417750" cy="830997"/>
          </a:xfrm>
          <a:prstGeom prst="rect">
            <a:avLst/>
          </a:prstGeom>
          <a:noFill/>
        </p:spPr>
        <p:txBody>
          <a:bodyPr wrap="square" rtlCol="0">
            <a:spAutoFit/>
          </a:bodyPr>
          <a:lstStyle/>
          <a:p>
            <a:r>
              <a:rPr lang="en-US" sz="2400" dirty="0"/>
              <a:t>Create a workbook that will group these into the specific categories utilized in the Funding Determination Form:</a:t>
            </a:r>
          </a:p>
        </p:txBody>
      </p:sp>
      <p:pic>
        <p:nvPicPr>
          <p:cNvPr id="7" name="Picture 6">
            <a:extLst>
              <a:ext uri="{FF2B5EF4-FFF2-40B4-BE49-F238E27FC236}">
                <a16:creationId xmlns:a16="http://schemas.microsoft.com/office/drawing/2014/main" id="{AEBFA092-1C5E-921A-094B-0CF5EC9CB7AE}"/>
              </a:ext>
            </a:extLst>
          </p:cNvPr>
          <p:cNvPicPr>
            <a:picLocks noChangeAspect="1"/>
          </p:cNvPicPr>
          <p:nvPr/>
        </p:nvPicPr>
        <p:blipFill>
          <a:blip r:embed="rId4"/>
          <a:stretch>
            <a:fillRect/>
          </a:stretch>
        </p:blipFill>
        <p:spPr>
          <a:xfrm>
            <a:off x="974219" y="3043361"/>
            <a:ext cx="6555693" cy="3228923"/>
          </a:xfrm>
          <a:prstGeom prst="rect">
            <a:avLst/>
          </a:prstGeom>
        </p:spPr>
      </p:pic>
    </p:spTree>
    <p:extLst>
      <p:ext uri="{BB962C8B-B14F-4D97-AF65-F5344CB8AC3E}">
        <p14:creationId xmlns:p14="http://schemas.microsoft.com/office/powerpoint/2010/main" val="2782763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Page 2 through 4 – Financial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37</a:t>
            </a:fld>
            <a:endParaRPr lang="en-US" dirty="0"/>
          </a:p>
        </p:txBody>
      </p:sp>
      <p:sp>
        <p:nvSpPr>
          <p:cNvPr id="5" name="TextBox 4">
            <a:extLst>
              <a:ext uri="{FF2B5EF4-FFF2-40B4-BE49-F238E27FC236}">
                <a16:creationId xmlns:a16="http://schemas.microsoft.com/office/drawing/2014/main" id="{8D4DD336-EF24-F7E4-CB4A-462E8D4D292F}"/>
              </a:ext>
            </a:extLst>
          </p:cNvPr>
          <p:cNvSpPr txBox="1"/>
          <p:nvPr/>
        </p:nvSpPr>
        <p:spPr>
          <a:xfrm>
            <a:off x="623843" y="1634533"/>
            <a:ext cx="3454151" cy="461665"/>
          </a:xfrm>
          <a:prstGeom prst="rect">
            <a:avLst/>
          </a:prstGeom>
          <a:noFill/>
        </p:spPr>
        <p:txBody>
          <a:bodyPr wrap="none" rtlCol="0">
            <a:spAutoFit/>
          </a:bodyPr>
          <a:lstStyle/>
          <a:p>
            <a:r>
              <a:rPr lang="en-US" sz="2400" dirty="0"/>
              <a:t>If not using SACS coding….</a:t>
            </a:r>
          </a:p>
        </p:txBody>
      </p:sp>
      <p:sp>
        <p:nvSpPr>
          <p:cNvPr id="6" name="TextBox 5">
            <a:extLst>
              <a:ext uri="{FF2B5EF4-FFF2-40B4-BE49-F238E27FC236}">
                <a16:creationId xmlns:a16="http://schemas.microsoft.com/office/drawing/2014/main" id="{2DCB7E85-1461-D6B2-E976-522A12056976}"/>
              </a:ext>
            </a:extLst>
          </p:cNvPr>
          <p:cNvSpPr txBox="1"/>
          <p:nvPr/>
        </p:nvSpPr>
        <p:spPr>
          <a:xfrm>
            <a:off x="658867" y="2313898"/>
            <a:ext cx="6656333" cy="3785652"/>
          </a:xfrm>
          <a:prstGeom prst="rect">
            <a:avLst/>
          </a:prstGeom>
          <a:noFill/>
        </p:spPr>
        <p:txBody>
          <a:bodyPr wrap="square" rtlCol="0">
            <a:spAutoFit/>
          </a:bodyPr>
          <a:lstStyle/>
          <a:p>
            <a:r>
              <a:rPr lang="en-US" sz="2400" dirty="0"/>
              <a:t>I would recommend tracking and tagging expenses throughout the year to save with the lift required when doing the Funding Determination Form (similar a restricted resource but utilizing a different segment). This can be done by utilizing Object Codes that would be instructional only or administrative only within allowable group codes. If not tracked during the year, you may need to peal apart by vendor/invoice to create both your functional report for audit and your FDF.</a:t>
            </a:r>
          </a:p>
        </p:txBody>
      </p:sp>
    </p:spTree>
    <p:extLst>
      <p:ext uri="{BB962C8B-B14F-4D97-AF65-F5344CB8AC3E}">
        <p14:creationId xmlns:p14="http://schemas.microsoft.com/office/powerpoint/2010/main" val="2167729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Page 2 through 4 – Financial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38</a:t>
            </a:fld>
            <a:endParaRPr lang="en-US" dirty="0"/>
          </a:p>
        </p:txBody>
      </p:sp>
      <p:pic>
        <p:nvPicPr>
          <p:cNvPr id="12" name="Picture 11">
            <a:extLst>
              <a:ext uri="{FF2B5EF4-FFF2-40B4-BE49-F238E27FC236}">
                <a16:creationId xmlns:a16="http://schemas.microsoft.com/office/drawing/2014/main" id="{09CD73D6-1607-3DED-6DD4-B50C2BD03ED7}"/>
              </a:ext>
            </a:extLst>
          </p:cNvPr>
          <p:cNvPicPr>
            <a:picLocks noChangeAspect="1"/>
          </p:cNvPicPr>
          <p:nvPr/>
        </p:nvPicPr>
        <p:blipFill>
          <a:blip r:embed="rId4"/>
          <a:stretch>
            <a:fillRect/>
          </a:stretch>
        </p:blipFill>
        <p:spPr>
          <a:xfrm>
            <a:off x="1368463" y="4101981"/>
            <a:ext cx="5562178" cy="2392125"/>
          </a:xfrm>
          <a:prstGeom prst="rect">
            <a:avLst/>
          </a:prstGeom>
        </p:spPr>
      </p:pic>
      <p:pic>
        <p:nvPicPr>
          <p:cNvPr id="16" name="Picture 15">
            <a:extLst>
              <a:ext uri="{FF2B5EF4-FFF2-40B4-BE49-F238E27FC236}">
                <a16:creationId xmlns:a16="http://schemas.microsoft.com/office/drawing/2014/main" id="{98C29B51-275D-B76F-54BD-6BF06586E785}"/>
              </a:ext>
            </a:extLst>
          </p:cNvPr>
          <p:cNvPicPr>
            <a:picLocks noChangeAspect="1"/>
          </p:cNvPicPr>
          <p:nvPr/>
        </p:nvPicPr>
        <p:blipFill>
          <a:blip r:embed="rId5"/>
          <a:stretch>
            <a:fillRect/>
          </a:stretch>
        </p:blipFill>
        <p:spPr>
          <a:xfrm>
            <a:off x="923790" y="874028"/>
            <a:ext cx="6784447" cy="3143813"/>
          </a:xfrm>
          <a:prstGeom prst="rect">
            <a:avLst/>
          </a:prstGeom>
        </p:spPr>
      </p:pic>
      <p:sp>
        <p:nvSpPr>
          <p:cNvPr id="17" name="TextBox 16">
            <a:extLst>
              <a:ext uri="{FF2B5EF4-FFF2-40B4-BE49-F238E27FC236}">
                <a16:creationId xmlns:a16="http://schemas.microsoft.com/office/drawing/2014/main" id="{8DF12F8D-BAEA-4A03-F4BA-DF4BEF3023D5}"/>
              </a:ext>
            </a:extLst>
          </p:cNvPr>
          <p:cNvSpPr txBox="1"/>
          <p:nvPr/>
        </p:nvSpPr>
        <p:spPr>
          <a:xfrm>
            <a:off x="5469743" y="4783026"/>
            <a:ext cx="652743" cy="261610"/>
          </a:xfrm>
          <a:prstGeom prst="rect">
            <a:avLst/>
          </a:prstGeom>
          <a:noFill/>
        </p:spPr>
        <p:txBody>
          <a:bodyPr wrap="none" rtlCol="0">
            <a:spAutoFit/>
          </a:bodyPr>
          <a:lstStyle/>
          <a:p>
            <a:r>
              <a:rPr lang="en-US" sz="1100" dirty="0"/>
              <a:t>162,858</a:t>
            </a:r>
          </a:p>
        </p:txBody>
      </p:sp>
      <p:sp>
        <p:nvSpPr>
          <p:cNvPr id="18" name="TextBox 17">
            <a:extLst>
              <a:ext uri="{FF2B5EF4-FFF2-40B4-BE49-F238E27FC236}">
                <a16:creationId xmlns:a16="http://schemas.microsoft.com/office/drawing/2014/main" id="{7E16CC20-97F8-3846-E903-B3D397495F93}"/>
              </a:ext>
            </a:extLst>
          </p:cNvPr>
          <p:cNvSpPr txBox="1"/>
          <p:nvPr/>
        </p:nvSpPr>
        <p:spPr>
          <a:xfrm>
            <a:off x="4206794" y="5214128"/>
            <a:ext cx="256802" cy="261610"/>
          </a:xfrm>
          <a:prstGeom prst="rect">
            <a:avLst/>
          </a:prstGeom>
          <a:noFill/>
        </p:spPr>
        <p:txBody>
          <a:bodyPr wrap="none" rtlCol="0">
            <a:spAutoFit/>
          </a:bodyPr>
          <a:lstStyle/>
          <a:p>
            <a:r>
              <a:rPr lang="en-US" sz="1100" dirty="0"/>
              <a:t>0</a:t>
            </a:r>
          </a:p>
        </p:txBody>
      </p:sp>
      <p:sp>
        <p:nvSpPr>
          <p:cNvPr id="19" name="TextBox 18">
            <a:extLst>
              <a:ext uri="{FF2B5EF4-FFF2-40B4-BE49-F238E27FC236}">
                <a16:creationId xmlns:a16="http://schemas.microsoft.com/office/drawing/2014/main" id="{8F92241D-8504-EFC3-F05F-C94A3447ED7E}"/>
              </a:ext>
            </a:extLst>
          </p:cNvPr>
          <p:cNvSpPr txBox="1"/>
          <p:nvPr/>
        </p:nvSpPr>
        <p:spPr>
          <a:xfrm>
            <a:off x="5469743" y="5455062"/>
            <a:ext cx="760144" cy="261610"/>
          </a:xfrm>
          <a:prstGeom prst="rect">
            <a:avLst/>
          </a:prstGeom>
          <a:noFill/>
        </p:spPr>
        <p:txBody>
          <a:bodyPr wrap="none" rtlCol="0">
            <a:spAutoFit/>
          </a:bodyPr>
          <a:lstStyle/>
          <a:p>
            <a:r>
              <a:rPr lang="en-US" sz="1100" dirty="0"/>
              <a:t>1,792,922</a:t>
            </a:r>
          </a:p>
        </p:txBody>
      </p:sp>
      <p:sp>
        <p:nvSpPr>
          <p:cNvPr id="20" name="TextBox 19">
            <a:extLst>
              <a:ext uri="{FF2B5EF4-FFF2-40B4-BE49-F238E27FC236}">
                <a16:creationId xmlns:a16="http://schemas.microsoft.com/office/drawing/2014/main" id="{CADF649F-0F45-CF7B-B0B5-58F4AD6675CE}"/>
              </a:ext>
            </a:extLst>
          </p:cNvPr>
          <p:cNvSpPr txBox="1"/>
          <p:nvPr/>
        </p:nvSpPr>
        <p:spPr>
          <a:xfrm>
            <a:off x="5469743" y="5716672"/>
            <a:ext cx="508473" cy="261610"/>
          </a:xfrm>
          <a:prstGeom prst="rect">
            <a:avLst/>
          </a:prstGeom>
          <a:noFill/>
        </p:spPr>
        <p:txBody>
          <a:bodyPr wrap="none" rtlCol="0">
            <a:spAutoFit/>
          </a:bodyPr>
          <a:lstStyle/>
          <a:p>
            <a:r>
              <a:rPr lang="en-US" sz="1100" dirty="0"/>
              <a:t>4,540</a:t>
            </a:r>
          </a:p>
        </p:txBody>
      </p:sp>
      <p:sp>
        <p:nvSpPr>
          <p:cNvPr id="21" name="TextBox 20">
            <a:extLst>
              <a:ext uri="{FF2B5EF4-FFF2-40B4-BE49-F238E27FC236}">
                <a16:creationId xmlns:a16="http://schemas.microsoft.com/office/drawing/2014/main" id="{D62C4DD9-402E-8F5C-B571-09E4C242B77C}"/>
              </a:ext>
            </a:extLst>
          </p:cNvPr>
          <p:cNvSpPr txBox="1"/>
          <p:nvPr/>
        </p:nvSpPr>
        <p:spPr>
          <a:xfrm>
            <a:off x="5469743" y="5962261"/>
            <a:ext cx="256802" cy="261610"/>
          </a:xfrm>
          <a:prstGeom prst="rect">
            <a:avLst/>
          </a:prstGeom>
          <a:noFill/>
        </p:spPr>
        <p:txBody>
          <a:bodyPr wrap="none" rtlCol="0">
            <a:spAutoFit/>
          </a:bodyPr>
          <a:lstStyle/>
          <a:p>
            <a:r>
              <a:rPr lang="en-US" sz="1100" dirty="0"/>
              <a:t>0</a:t>
            </a:r>
          </a:p>
        </p:txBody>
      </p:sp>
      <p:sp>
        <p:nvSpPr>
          <p:cNvPr id="22" name="TextBox 21">
            <a:extLst>
              <a:ext uri="{FF2B5EF4-FFF2-40B4-BE49-F238E27FC236}">
                <a16:creationId xmlns:a16="http://schemas.microsoft.com/office/drawing/2014/main" id="{8755E90D-27D1-DAFC-C627-ABA87A1E3285}"/>
              </a:ext>
            </a:extLst>
          </p:cNvPr>
          <p:cNvSpPr txBox="1"/>
          <p:nvPr/>
        </p:nvSpPr>
        <p:spPr>
          <a:xfrm>
            <a:off x="5469743" y="6216619"/>
            <a:ext cx="760144" cy="261610"/>
          </a:xfrm>
          <a:prstGeom prst="rect">
            <a:avLst/>
          </a:prstGeom>
          <a:noFill/>
        </p:spPr>
        <p:txBody>
          <a:bodyPr wrap="none" rtlCol="0">
            <a:spAutoFit/>
          </a:bodyPr>
          <a:lstStyle/>
          <a:p>
            <a:r>
              <a:rPr lang="en-US" sz="1100" dirty="0"/>
              <a:t>1,960,320</a:t>
            </a:r>
          </a:p>
        </p:txBody>
      </p:sp>
    </p:spTree>
    <p:extLst>
      <p:ext uri="{BB962C8B-B14F-4D97-AF65-F5344CB8AC3E}">
        <p14:creationId xmlns:p14="http://schemas.microsoft.com/office/powerpoint/2010/main" val="327257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7F5C4A-BFA0-0EF3-CBAC-880A2CFB49FA}"/>
              </a:ext>
            </a:extLst>
          </p:cNvPr>
          <p:cNvPicPr>
            <a:picLocks noChangeAspect="1"/>
          </p:cNvPicPr>
          <p:nvPr/>
        </p:nvPicPr>
        <p:blipFill>
          <a:blip r:embed="rId3"/>
          <a:stretch>
            <a:fillRect/>
          </a:stretch>
        </p:blipFill>
        <p:spPr>
          <a:xfrm>
            <a:off x="1500913" y="3927283"/>
            <a:ext cx="5480979" cy="2669328"/>
          </a:xfrm>
          <a:prstGeom prst="rect">
            <a:avLst/>
          </a:prstGeom>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Page 2 through 4 – Financial Info</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39</a:t>
            </a:fld>
            <a:endParaRPr lang="en-US" dirty="0"/>
          </a:p>
        </p:txBody>
      </p:sp>
      <p:sp>
        <p:nvSpPr>
          <p:cNvPr id="17" name="TextBox 16">
            <a:extLst>
              <a:ext uri="{FF2B5EF4-FFF2-40B4-BE49-F238E27FC236}">
                <a16:creationId xmlns:a16="http://schemas.microsoft.com/office/drawing/2014/main" id="{8DF12F8D-BAEA-4A03-F4BA-DF4BEF3023D5}"/>
              </a:ext>
            </a:extLst>
          </p:cNvPr>
          <p:cNvSpPr txBox="1"/>
          <p:nvPr/>
        </p:nvSpPr>
        <p:spPr>
          <a:xfrm>
            <a:off x="5547067" y="4595324"/>
            <a:ext cx="792205" cy="261610"/>
          </a:xfrm>
          <a:prstGeom prst="rect">
            <a:avLst/>
          </a:prstGeom>
          <a:noFill/>
        </p:spPr>
        <p:txBody>
          <a:bodyPr wrap="none" rtlCol="0">
            <a:spAutoFit/>
          </a:bodyPr>
          <a:lstStyle/>
          <a:p>
            <a:r>
              <a:rPr lang="en-US" sz="1100" dirty="0"/>
              <a:t> 1,022,663</a:t>
            </a:r>
          </a:p>
        </p:txBody>
      </p:sp>
      <p:sp>
        <p:nvSpPr>
          <p:cNvPr id="19" name="TextBox 18">
            <a:extLst>
              <a:ext uri="{FF2B5EF4-FFF2-40B4-BE49-F238E27FC236}">
                <a16:creationId xmlns:a16="http://schemas.microsoft.com/office/drawing/2014/main" id="{8F92241D-8504-EFC3-F05F-C94A3447ED7E}"/>
              </a:ext>
            </a:extLst>
          </p:cNvPr>
          <p:cNvSpPr txBox="1"/>
          <p:nvPr/>
        </p:nvSpPr>
        <p:spPr>
          <a:xfrm>
            <a:off x="5551607" y="4865480"/>
            <a:ext cx="684803" cy="261610"/>
          </a:xfrm>
          <a:prstGeom prst="rect">
            <a:avLst/>
          </a:prstGeom>
          <a:noFill/>
        </p:spPr>
        <p:txBody>
          <a:bodyPr wrap="none" rtlCol="0">
            <a:spAutoFit/>
          </a:bodyPr>
          <a:lstStyle/>
          <a:p>
            <a:r>
              <a:rPr lang="en-US" sz="1100" dirty="0"/>
              <a:t> 169,817</a:t>
            </a:r>
          </a:p>
        </p:txBody>
      </p:sp>
      <p:sp>
        <p:nvSpPr>
          <p:cNvPr id="20" name="TextBox 19">
            <a:extLst>
              <a:ext uri="{FF2B5EF4-FFF2-40B4-BE49-F238E27FC236}">
                <a16:creationId xmlns:a16="http://schemas.microsoft.com/office/drawing/2014/main" id="{CADF649F-0F45-CF7B-B0B5-58F4AD6675CE}"/>
              </a:ext>
            </a:extLst>
          </p:cNvPr>
          <p:cNvSpPr txBox="1"/>
          <p:nvPr/>
        </p:nvSpPr>
        <p:spPr>
          <a:xfrm>
            <a:off x="5576471" y="5105504"/>
            <a:ext cx="652743" cy="261610"/>
          </a:xfrm>
          <a:prstGeom prst="rect">
            <a:avLst/>
          </a:prstGeom>
          <a:noFill/>
        </p:spPr>
        <p:txBody>
          <a:bodyPr wrap="none" rtlCol="0">
            <a:spAutoFit/>
          </a:bodyPr>
          <a:lstStyle/>
          <a:p>
            <a:r>
              <a:rPr lang="en-US" sz="1100" dirty="0"/>
              <a:t>179,356</a:t>
            </a:r>
          </a:p>
        </p:txBody>
      </p:sp>
      <p:sp>
        <p:nvSpPr>
          <p:cNvPr id="21" name="TextBox 20">
            <a:extLst>
              <a:ext uri="{FF2B5EF4-FFF2-40B4-BE49-F238E27FC236}">
                <a16:creationId xmlns:a16="http://schemas.microsoft.com/office/drawing/2014/main" id="{D62C4DD9-402E-8F5C-B571-09E4C242B77C}"/>
              </a:ext>
            </a:extLst>
          </p:cNvPr>
          <p:cNvSpPr txBox="1"/>
          <p:nvPr/>
        </p:nvSpPr>
        <p:spPr>
          <a:xfrm>
            <a:off x="5582452" y="5588680"/>
            <a:ext cx="256802" cy="261610"/>
          </a:xfrm>
          <a:prstGeom prst="rect">
            <a:avLst/>
          </a:prstGeom>
          <a:noFill/>
        </p:spPr>
        <p:txBody>
          <a:bodyPr wrap="none" rtlCol="0">
            <a:spAutoFit/>
          </a:bodyPr>
          <a:lstStyle/>
          <a:p>
            <a:r>
              <a:rPr lang="en-US" sz="1100" dirty="0"/>
              <a:t>0</a:t>
            </a:r>
          </a:p>
        </p:txBody>
      </p:sp>
      <p:sp>
        <p:nvSpPr>
          <p:cNvPr id="22" name="TextBox 21">
            <a:extLst>
              <a:ext uri="{FF2B5EF4-FFF2-40B4-BE49-F238E27FC236}">
                <a16:creationId xmlns:a16="http://schemas.microsoft.com/office/drawing/2014/main" id="{8755E90D-27D1-DAFC-C627-ABA87A1E3285}"/>
              </a:ext>
            </a:extLst>
          </p:cNvPr>
          <p:cNvSpPr txBox="1"/>
          <p:nvPr/>
        </p:nvSpPr>
        <p:spPr>
          <a:xfrm>
            <a:off x="5582452" y="5841744"/>
            <a:ext cx="256802" cy="261610"/>
          </a:xfrm>
          <a:prstGeom prst="rect">
            <a:avLst/>
          </a:prstGeom>
          <a:noFill/>
        </p:spPr>
        <p:txBody>
          <a:bodyPr wrap="none" rtlCol="0">
            <a:spAutoFit/>
          </a:bodyPr>
          <a:lstStyle/>
          <a:p>
            <a:r>
              <a:rPr lang="en-US" sz="1100" dirty="0"/>
              <a:t>0</a:t>
            </a:r>
          </a:p>
        </p:txBody>
      </p:sp>
      <p:sp>
        <p:nvSpPr>
          <p:cNvPr id="7" name="TextBox 6">
            <a:extLst>
              <a:ext uri="{FF2B5EF4-FFF2-40B4-BE49-F238E27FC236}">
                <a16:creationId xmlns:a16="http://schemas.microsoft.com/office/drawing/2014/main" id="{F928D1CA-3A94-DD5E-617B-74EDBCFFB82C}"/>
              </a:ext>
            </a:extLst>
          </p:cNvPr>
          <p:cNvSpPr txBox="1"/>
          <p:nvPr/>
        </p:nvSpPr>
        <p:spPr>
          <a:xfrm>
            <a:off x="5547067" y="6086212"/>
            <a:ext cx="684803" cy="261610"/>
          </a:xfrm>
          <a:prstGeom prst="rect">
            <a:avLst/>
          </a:prstGeom>
          <a:noFill/>
        </p:spPr>
        <p:txBody>
          <a:bodyPr wrap="none" rtlCol="0">
            <a:spAutoFit/>
          </a:bodyPr>
          <a:lstStyle/>
          <a:p>
            <a:r>
              <a:rPr lang="en-US" sz="1100" dirty="0"/>
              <a:t> 128,439</a:t>
            </a:r>
          </a:p>
        </p:txBody>
      </p:sp>
      <p:sp>
        <p:nvSpPr>
          <p:cNvPr id="8" name="TextBox 7">
            <a:extLst>
              <a:ext uri="{FF2B5EF4-FFF2-40B4-BE49-F238E27FC236}">
                <a16:creationId xmlns:a16="http://schemas.microsoft.com/office/drawing/2014/main" id="{2BCC0252-4EC0-C5E2-01F1-212CE22E0684}"/>
              </a:ext>
            </a:extLst>
          </p:cNvPr>
          <p:cNvSpPr txBox="1"/>
          <p:nvPr/>
        </p:nvSpPr>
        <p:spPr>
          <a:xfrm>
            <a:off x="5555716" y="6340202"/>
            <a:ext cx="724878" cy="261610"/>
          </a:xfrm>
          <a:prstGeom prst="rect">
            <a:avLst/>
          </a:prstGeom>
          <a:noFill/>
        </p:spPr>
        <p:txBody>
          <a:bodyPr wrap="none" rtlCol="0">
            <a:spAutoFit/>
          </a:bodyPr>
          <a:lstStyle/>
          <a:p>
            <a:r>
              <a:rPr lang="en-US" sz="1100" dirty="0"/>
              <a:t>1,500275</a:t>
            </a:r>
          </a:p>
        </p:txBody>
      </p:sp>
      <p:pic>
        <p:nvPicPr>
          <p:cNvPr id="13" name="Picture 12">
            <a:extLst>
              <a:ext uri="{FF2B5EF4-FFF2-40B4-BE49-F238E27FC236}">
                <a16:creationId xmlns:a16="http://schemas.microsoft.com/office/drawing/2014/main" id="{21B34B72-1E9A-F0E6-4610-686D4F1349D9}"/>
              </a:ext>
            </a:extLst>
          </p:cNvPr>
          <p:cNvPicPr>
            <a:picLocks noChangeAspect="1"/>
          </p:cNvPicPr>
          <p:nvPr/>
        </p:nvPicPr>
        <p:blipFill>
          <a:blip r:embed="rId5"/>
          <a:stretch>
            <a:fillRect/>
          </a:stretch>
        </p:blipFill>
        <p:spPr>
          <a:xfrm>
            <a:off x="1341690" y="826370"/>
            <a:ext cx="5907770" cy="3010691"/>
          </a:xfrm>
          <a:prstGeom prst="rect">
            <a:avLst/>
          </a:prstGeom>
        </p:spPr>
      </p:pic>
    </p:spTree>
    <p:extLst>
      <p:ext uri="{BB962C8B-B14F-4D97-AF65-F5344CB8AC3E}">
        <p14:creationId xmlns:p14="http://schemas.microsoft.com/office/powerpoint/2010/main" val="340438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55A6DB-A5A4-45E5-99EF-30D75AC6A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2" name="Rectangle 1">
            <a:extLst>
              <a:ext uri="{FF2B5EF4-FFF2-40B4-BE49-F238E27FC236}">
                <a16:creationId xmlns:a16="http://schemas.microsoft.com/office/drawing/2014/main" id="{9B5B4179-DAB1-4193-9A21-991A18B73703}"/>
              </a:ext>
            </a:extLst>
          </p:cNvPr>
          <p:cNvSpPr/>
          <p:nvPr/>
        </p:nvSpPr>
        <p:spPr>
          <a:xfrm>
            <a:off x="345233" y="531845"/>
            <a:ext cx="2985796" cy="335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a:extLst>
              <a:ext uri="{FF2B5EF4-FFF2-40B4-BE49-F238E27FC236}">
                <a16:creationId xmlns:a16="http://schemas.microsoft.com/office/drawing/2014/main" id="{74C2CC2D-7F29-44C8-B301-CFB72C4E2E4C}"/>
              </a:ext>
            </a:extLst>
          </p:cNvPr>
          <p:cNvSpPr>
            <a:spLocks noGrp="1"/>
          </p:cNvSpPr>
          <p:nvPr>
            <p:ph type="sldNum" sz="quarter" idx="17"/>
          </p:nvPr>
        </p:nvSpPr>
        <p:spPr/>
        <p:txBody>
          <a:bodyPr/>
          <a:lstStyle/>
          <a:p>
            <a:fld id="{35F6F342-923F-F947-AB68-DF4515FC8525}" type="slidenum">
              <a:rPr lang="en-US" smtClean="0"/>
              <a:pPr/>
              <a:t>4</a:t>
            </a:fld>
            <a:endParaRPr lang="en-US" dirty="0"/>
          </a:p>
        </p:txBody>
      </p:sp>
      <p:sp>
        <p:nvSpPr>
          <p:cNvPr id="15" name="Text Placeholder 2">
            <a:extLst>
              <a:ext uri="{FF2B5EF4-FFF2-40B4-BE49-F238E27FC236}">
                <a16:creationId xmlns:a16="http://schemas.microsoft.com/office/drawing/2014/main" id="{C64D3D33-79F5-4F5F-9A38-74608B0F51DE}"/>
              </a:ext>
            </a:extLst>
          </p:cNvPr>
          <p:cNvSpPr txBox="1">
            <a:spLocks/>
          </p:cNvSpPr>
          <p:nvPr/>
        </p:nvSpPr>
        <p:spPr>
          <a:xfrm>
            <a:off x="345233" y="659301"/>
            <a:ext cx="5760779" cy="815783"/>
          </a:xfrm>
          <a:prstGeom prst="rect">
            <a:avLst/>
          </a:prstGeom>
        </p:spPr>
        <p:txBody>
          <a:bodyPr vert="horz" lIns="0" tIns="0" rIns="0" bIns="0" rtlCol="0" anchor="t">
            <a:normAutofit/>
          </a:bodyPr>
          <a:lstStyle>
            <a:lvl1pPr marL="0" indent="0" algn="l" defTabSz="914400" rtl="0" eaLnBrk="1" latinLnBrk="0" hangingPunct="1">
              <a:lnSpc>
                <a:spcPts val="2400"/>
              </a:lnSpc>
              <a:spcBef>
                <a:spcPts val="0"/>
              </a:spcBef>
              <a:buClr>
                <a:schemeClr val="tx1"/>
              </a:buClr>
              <a:buSzPct val="75000"/>
              <a:buFont typeface=".AppleSystemUIFont"/>
              <a:buNone/>
              <a:tabLst/>
              <a:defRPr sz="2000" b="0" i="0" kern="1200" spc="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Presenters</a:t>
            </a:r>
          </a:p>
        </p:txBody>
      </p:sp>
      <p:sp>
        <p:nvSpPr>
          <p:cNvPr id="17" name="Title 3">
            <a:extLst>
              <a:ext uri="{FF2B5EF4-FFF2-40B4-BE49-F238E27FC236}">
                <a16:creationId xmlns:a16="http://schemas.microsoft.com/office/drawing/2014/main" id="{ADDE908E-6A2D-4789-B14C-935349FAAECC}"/>
              </a:ext>
            </a:extLst>
          </p:cNvPr>
          <p:cNvSpPr txBox="1">
            <a:spLocks/>
          </p:cNvSpPr>
          <p:nvPr/>
        </p:nvSpPr>
        <p:spPr>
          <a:xfrm>
            <a:off x="345233" y="691809"/>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sp>
        <p:nvSpPr>
          <p:cNvPr id="27" name="Title 3">
            <a:extLst>
              <a:ext uri="{FF2B5EF4-FFF2-40B4-BE49-F238E27FC236}">
                <a16:creationId xmlns:a16="http://schemas.microsoft.com/office/drawing/2014/main" id="{8A4C5350-C55B-4031-8104-188F30913F88}"/>
              </a:ext>
            </a:extLst>
          </p:cNvPr>
          <p:cNvSpPr txBox="1">
            <a:spLocks/>
          </p:cNvSpPr>
          <p:nvPr/>
        </p:nvSpPr>
        <p:spPr>
          <a:xfrm>
            <a:off x="1061360" y="2440953"/>
            <a:ext cx="6454446"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solidFill>
                  <a:schemeClr val="accent6">
                    <a:lumMod val="40000"/>
                    <a:lumOff val="60000"/>
                  </a:schemeClr>
                </a:solidFill>
              </a:rPr>
              <a:t>							</a:t>
            </a:r>
          </a:p>
        </p:txBody>
      </p:sp>
      <p:grpSp>
        <p:nvGrpSpPr>
          <p:cNvPr id="16" name="Group 15">
            <a:extLst>
              <a:ext uri="{FF2B5EF4-FFF2-40B4-BE49-F238E27FC236}">
                <a16:creationId xmlns:a16="http://schemas.microsoft.com/office/drawing/2014/main" id="{91980480-1453-4B3A-A95A-3BAD6FCC1D55}"/>
              </a:ext>
            </a:extLst>
          </p:cNvPr>
          <p:cNvGrpSpPr/>
          <p:nvPr/>
        </p:nvGrpSpPr>
        <p:grpSpPr>
          <a:xfrm>
            <a:off x="861999" y="3613851"/>
            <a:ext cx="7588696" cy="675187"/>
            <a:chOff x="926654" y="1562204"/>
            <a:chExt cx="7588696" cy="675187"/>
          </a:xfrm>
        </p:grpSpPr>
        <p:pic>
          <p:nvPicPr>
            <p:cNvPr id="18" name="Picture 17">
              <a:extLst>
                <a:ext uri="{FF2B5EF4-FFF2-40B4-BE49-F238E27FC236}">
                  <a16:creationId xmlns:a16="http://schemas.microsoft.com/office/drawing/2014/main" id="{D392EA91-2F8D-40F4-A3C6-E842A4555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54" y="1628481"/>
              <a:ext cx="1822954" cy="466666"/>
            </a:xfrm>
            <a:prstGeom prst="rect">
              <a:avLst/>
            </a:prstGeom>
          </p:spPr>
        </p:pic>
        <p:sp>
          <p:nvSpPr>
            <p:cNvPr id="21" name="Text Placeholder 2">
              <a:extLst>
                <a:ext uri="{FF2B5EF4-FFF2-40B4-BE49-F238E27FC236}">
                  <a16:creationId xmlns:a16="http://schemas.microsoft.com/office/drawing/2014/main" id="{39721BD2-8B55-4A2D-A79B-41D7B5D04183}"/>
                </a:ext>
              </a:extLst>
            </p:cNvPr>
            <p:cNvSpPr txBox="1">
              <a:spLocks/>
            </p:cNvSpPr>
            <p:nvPr/>
          </p:nvSpPr>
          <p:spPr>
            <a:xfrm>
              <a:off x="3144416" y="1562204"/>
              <a:ext cx="5370934" cy="675187"/>
            </a:xfrm>
            <a:prstGeom prst="rect">
              <a:avLst/>
            </a:prstGeom>
          </p:spPr>
          <p:txBody>
            <a:bodyPr vert="horz" lIns="0" tIns="0" rIns="0" bIns="0" rtlCol="0" anchor="t">
              <a:normAutofit/>
            </a:bodyPr>
            <a:lstStyle>
              <a:lvl1pPr marL="0" indent="0" algn="l" defTabSz="914400" rtl="0" eaLnBrk="1" latinLnBrk="0" hangingPunct="1">
                <a:lnSpc>
                  <a:spcPts val="2400"/>
                </a:lnSpc>
                <a:spcBef>
                  <a:spcPts val="0"/>
                </a:spcBef>
                <a:buClr>
                  <a:schemeClr val="tx1"/>
                </a:buClr>
                <a:buSzPct val="75000"/>
                <a:buFont typeface=".AppleSystemUIFont"/>
                <a:buNone/>
                <a:tabLst/>
                <a:defRPr sz="2000" b="0" i="0" kern="1200" spc="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i="1" dirty="0"/>
                <a:t>Jim Surmeian </a:t>
              </a:r>
              <a:r>
                <a:rPr lang="en-US" sz="1400" i="1" dirty="0"/>
                <a:t>– Director of Client Finance</a:t>
              </a:r>
            </a:p>
            <a:p>
              <a:r>
                <a:rPr lang="en-US" sz="1400" i="1" dirty="0"/>
                <a:t>jsurmeian@charterimpact.com</a:t>
              </a:r>
            </a:p>
          </p:txBody>
        </p:sp>
      </p:grpSp>
      <p:grpSp>
        <p:nvGrpSpPr>
          <p:cNvPr id="22" name="Group 21">
            <a:extLst>
              <a:ext uri="{FF2B5EF4-FFF2-40B4-BE49-F238E27FC236}">
                <a16:creationId xmlns:a16="http://schemas.microsoft.com/office/drawing/2014/main" id="{67BDE759-D777-425C-8597-AE45D7637BE9}"/>
              </a:ext>
            </a:extLst>
          </p:cNvPr>
          <p:cNvGrpSpPr/>
          <p:nvPr/>
        </p:nvGrpSpPr>
        <p:grpSpPr>
          <a:xfrm>
            <a:off x="926654" y="1733500"/>
            <a:ext cx="7588696" cy="675187"/>
            <a:chOff x="926654" y="1562204"/>
            <a:chExt cx="7588696" cy="675187"/>
          </a:xfrm>
        </p:grpSpPr>
        <p:pic>
          <p:nvPicPr>
            <p:cNvPr id="24" name="Picture 23">
              <a:extLst>
                <a:ext uri="{FF2B5EF4-FFF2-40B4-BE49-F238E27FC236}">
                  <a16:creationId xmlns:a16="http://schemas.microsoft.com/office/drawing/2014/main" id="{0F9487F8-789B-4F25-8973-7B6790CAD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54" y="1628481"/>
              <a:ext cx="1822954" cy="466666"/>
            </a:xfrm>
            <a:prstGeom prst="rect">
              <a:avLst/>
            </a:prstGeom>
          </p:spPr>
        </p:pic>
        <p:sp>
          <p:nvSpPr>
            <p:cNvPr id="25" name="Text Placeholder 2">
              <a:extLst>
                <a:ext uri="{FF2B5EF4-FFF2-40B4-BE49-F238E27FC236}">
                  <a16:creationId xmlns:a16="http://schemas.microsoft.com/office/drawing/2014/main" id="{D692C0D3-1F98-4C03-BB64-74B7B979FCEE}"/>
                </a:ext>
              </a:extLst>
            </p:cNvPr>
            <p:cNvSpPr txBox="1">
              <a:spLocks/>
            </p:cNvSpPr>
            <p:nvPr/>
          </p:nvSpPr>
          <p:spPr>
            <a:xfrm>
              <a:off x="3144416" y="1562204"/>
              <a:ext cx="5370934" cy="675187"/>
            </a:xfrm>
            <a:prstGeom prst="rect">
              <a:avLst/>
            </a:prstGeom>
          </p:spPr>
          <p:txBody>
            <a:bodyPr vert="horz" lIns="0" tIns="0" rIns="0" bIns="0" rtlCol="0" anchor="t">
              <a:normAutofit/>
            </a:bodyPr>
            <a:lstStyle>
              <a:lvl1pPr marL="0" indent="0" algn="l" defTabSz="914400" rtl="0" eaLnBrk="1" latinLnBrk="0" hangingPunct="1">
                <a:lnSpc>
                  <a:spcPts val="2400"/>
                </a:lnSpc>
                <a:spcBef>
                  <a:spcPts val="0"/>
                </a:spcBef>
                <a:buClr>
                  <a:schemeClr val="tx1"/>
                </a:buClr>
                <a:buSzPct val="75000"/>
                <a:buFont typeface=".AppleSystemUIFont"/>
                <a:buNone/>
                <a:tabLst/>
                <a:defRPr sz="2000" b="0" i="0" kern="1200" spc="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i="1" dirty="0"/>
                <a:t>Jason Sitomer </a:t>
              </a:r>
              <a:r>
                <a:rPr lang="en-US" sz="1400" i="1" dirty="0"/>
                <a:t>– Managing Director</a:t>
              </a:r>
            </a:p>
            <a:p>
              <a:r>
                <a:rPr lang="en-US" sz="1400" i="1" dirty="0"/>
                <a:t>jsitomer@charterimpact.com</a:t>
              </a:r>
            </a:p>
          </p:txBody>
        </p:sp>
      </p:grpSp>
      <p:sp>
        <p:nvSpPr>
          <p:cNvPr id="19" name="Title 3">
            <a:extLst>
              <a:ext uri="{FF2B5EF4-FFF2-40B4-BE49-F238E27FC236}">
                <a16:creationId xmlns:a16="http://schemas.microsoft.com/office/drawing/2014/main" id="{D91451B0-C419-48FD-99A2-950FC579F98D}"/>
              </a:ext>
            </a:extLst>
          </p:cNvPr>
          <p:cNvSpPr txBox="1">
            <a:spLocks/>
          </p:cNvSpPr>
          <p:nvPr/>
        </p:nvSpPr>
        <p:spPr>
          <a:xfrm>
            <a:off x="1061360" y="4391524"/>
            <a:ext cx="6454446"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solidFill>
                  <a:schemeClr val="accent6">
                    <a:lumMod val="40000"/>
                    <a:lumOff val="60000"/>
                  </a:schemeClr>
                </a:solidFill>
              </a:rPr>
              <a:t>							</a:t>
            </a:r>
          </a:p>
        </p:txBody>
      </p:sp>
      <p:grpSp>
        <p:nvGrpSpPr>
          <p:cNvPr id="29" name="Group 28">
            <a:extLst>
              <a:ext uri="{FF2B5EF4-FFF2-40B4-BE49-F238E27FC236}">
                <a16:creationId xmlns:a16="http://schemas.microsoft.com/office/drawing/2014/main" id="{121BD798-4472-4AB5-8A7C-2CFD99EF9924}"/>
              </a:ext>
            </a:extLst>
          </p:cNvPr>
          <p:cNvGrpSpPr/>
          <p:nvPr/>
        </p:nvGrpSpPr>
        <p:grpSpPr>
          <a:xfrm>
            <a:off x="861999" y="5494202"/>
            <a:ext cx="7588696" cy="675187"/>
            <a:chOff x="926654" y="1562204"/>
            <a:chExt cx="7588696" cy="675187"/>
          </a:xfrm>
        </p:grpSpPr>
        <p:pic>
          <p:nvPicPr>
            <p:cNvPr id="30" name="Picture 29">
              <a:extLst>
                <a:ext uri="{FF2B5EF4-FFF2-40B4-BE49-F238E27FC236}">
                  <a16:creationId xmlns:a16="http://schemas.microsoft.com/office/drawing/2014/main" id="{D6C95D29-4B38-48DE-8A9F-D135B329C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54" y="1628481"/>
              <a:ext cx="1822954" cy="466666"/>
            </a:xfrm>
            <a:prstGeom prst="rect">
              <a:avLst/>
            </a:prstGeom>
          </p:spPr>
        </p:pic>
        <p:sp>
          <p:nvSpPr>
            <p:cNvPr id="31" name="Text Placeholder 2">
              <a:extLst>
                <a:ext uri="{FF2B5EF4-FFF2-40B4-BE49-F238E27FC236}">
                  <a16:creationId xmlns:a16="http://schemas.microsoft.com/office/drawing/2014/main" id="{11B37412-1B0D-4D5B-A6F3-6F8536ED71E3}"/>
                </a:ext>
              </a:extLst>
            </p:cNvPr>
            <p:cNvSpPr txBox="1">
              <a:spLocks/>
            </p:cNvSpPr>
            <p:nvPr/>
          </p:nvSpPr>
          <p:spPr>
            <a:xfrm>
              <a:off x="3144416" y="1562204"/>
              <a:ext cx="5370934" cy="675187"/>
            </a:xfrm>
            <a:prstGeom prst="rect">
              <a:avLst/>
            </a:prstGeom>
          </p:spPr>
          <p:txBody>
            <a:bodyPr vert="horz" lIns="0" tIns="0" rIns="0" bIns="0" rtlCol="0" anchor="t">
              <a:normAutofit/>
            </a:bodyPr>
            <a:lstStyle>
              <a:lvl1pPr marL="0" indent="0" algn="l" defTabSz="914400" rtl="0" eaLnBrk="1" latinLnBrk="0" hangingPunct="1">
                <a:lnSpc>
                  <a:spcPts val="2400"/>
                </a:lnSpc>
                <a:spcBef>
                  <a:spcPts val="0"/>
                </a:spcBef>
                <a:buClr>
                  <a:schemeClr val="tx1"/>
                </a:buClr>
                <a:buSzPct val="75000"/>
                <a:buFont typeface=".AppleSystemUIFont"/>
                <a:buNone/>
                <a:tabLst/>
                <a:defRPr sz="2000" b="0" i="0" kern="1200" spc="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i="1" dirty="0"/>
                <a:t>Danielle Vartanian </a:t>
              </a:r>
              <a:r>
                <a:rPr lang="en-US" sz="1400" i="1" dirty="0"/>
                <a:t>– Accounting Manager</a:t>
              </a:r>
            </a:p>
            <a:p>
              <a:r>
                <a:rPr lang="en-US" sz="1400" i="1" dirty="0"/>
                <a:t>dvartanian@charterimpact.com</a:t>
              </a:r>
            </a:p>
          </p:txBody>
        </p:sp>
      </p:grpSp>
    </p:spTree>
    <p:extLst>
      <p:ext uri="{BB962C8B-B14F-4D97-AF65-F5344CB8AC3E}">
        <p14:creationId xmlns:p14="http://schemas.microsoft.com/office/powerpoint/2010/main" val="4017880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E185C1A-C0D2-547A-314D-40133C3841C5}"/>
              </a:ext>
            </a:extLst>
          </p:cNvPr>
          <p:cNvPicPr>
            <a:picLocks noChangeAspect="1"/>
          </p:cNvPicPr>
          <p:nvPr/>
        </p:nvPicPr>
        <p:blipFill>
          <a:blip r:embed="rId3"/>
          <a:stretch>
            <a:fillRect/>
          </a:stretch>
        </p:blipFill>
        <p:spPr>
          <a:xfrm>
            <a:off x="638293" y="5635701"/>
            <a:ext cx="6882006" cy="685597"/>
          </a:xfrm>
          <a:prstGeom prst="rect">
            <a:avLst/>
          </a:prstGeom>
        </p:spPr>
      </p:pic>
      <p:pic>
        <p:nvPicPr>
          <p:cNvPr id="10" name="Picture 9">
            <a:extLst>
              <a:ext uri="{FF2B5EF4-FFF2-40B4-BE49-F238E27FC236}">
                <a16:creationId xmlns:a16="http://schemas.microsoft.com/office/drawing/2014/main" id="{08226830-8804-1EFF-02F0-1D23F186CB73}"/>
              </a:ext>
            </a:extLst>
          </p:cNvPr>
          <p:cNvPicPr>
            <a:picLocks noChangeAspect="1"/>
          </p:cNvPicPr>
          <p:nvPr/>
        </p:nvPicPr>
        <p:blipFill>
          <a:blip r:embed="rId4"/>
          <a:stretch>
            <a:fillRect/>
          </a:stretch>
        </p:blipFill>
        <p:spPr>
          <a:xfrm>
            <a:off x="658867" y="3631015"/>
            <a:ext cx="6947731" cy="1980125"/>
          </a:xfrm>
          <a:prstGeom prst="rect">
            <a:avLst/>
          </a:prstGeom>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Page 2 through 4 – Financial Info</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40</a:t>
            </a:fld>
            <a:endParaRPr lang="en-US" dirty="0"/>
          </a:p>
        </p:txBody>
      </p:sp>
      <p:sp>
        <p:nvSpPr>
          <p:cNvPr id="17" name="TextBox 16">
            <a:extLst>
              <a:ext uri="{FF2B5EF4-FFF2-40B4-BE49-F238E27FC236}">
                <a16:creationId xmlns:a16="http://schemas.microsoft.com/office/drawing/2014/main" id="{8DF12F8D-BAEA-4A03-F4BA-DF4BEF3023D5}"/>
              </a:ext>
            </a:extLst>
          </p:cNvPr>
          <p:cNvSpPr txBox="1"/>
          <p:nvPr/>
        </p:nvSpPr>
        <p:spPr>
          <a:xfrm>
            <a:off x="5753583" y="4273085"/>
            <a:ext cx="256802" cy="261610"/>
          </a:xfrm>
          <a:prstGeom prst="rect">
            <a:avLst/>
          </a:prstGeom>
          <a:noFill/>
        </p:spPr>
        <p:txBody>
          <a:bodyPr wrap="none" rtlCol="0">
            <a:spAutoFit/>
          </a:bodyPr>
          <a:lstStyle/>
          <a:p>
            <a:r>
              <a:rPr lang="en-US" sz="1100" dirty="0"/>
              <a:t>0</a:t>
            </a:r>
          </a:p>
        </p:txBody>
      </p:sp>
      <p:sp>
        <p:nvSpPr>
          <p:cNvPr id="18" name="TextBox 17">
            <a:extLst>
              <a:ext uri="{FF2B5EF4-FFF2-40B4-BE49-F238E27FC236}">
                <a16:creationId xmlns:a16="http://schemas.microsoft.com/office/drawing/2014/main" id="{7E16CC20-97F8-3846-E903-B3D397495F93}"/>
              </a:ext>
            </a:extLst>
          </p:cNvPr>
          <p:cNvSpPr txBox="1"/>
          <p:nvPr/>
        </p:nvSpPr>
        <p:spPr>
          <a:xfrm>
            <a:off x="5753583" y="5281658"/>
            <a:ext cx="580608" cy="261610"/>
          </a:xfrm>
          <a:prstGeom prst="rect">
            <a:avLst/>
          </a:prstGeom>
          <a:noFill/>
        </p:spPr>
        <p:txBody>
          <a:bodyPr wrap="none" rtlCol="0">
            <a:spAutoFit/>
          </a:bodyPr>
          <a:lstStyle/>
          <a:p>
            <a:r>
              <a:rPr lang="en-US" sz="1100" dirty="0"/>
              <a:t>10,130</a:t>
            </a:r>
          </a:p>
        </p:txBody>
      </p:sp>
      <p:sp>
        <p:nvSpPr>
          <p:cNvPr id="19" name="TextBox 18">
            <a:extLst>
              <a:ext uri="{FF2B5EF4-FFF2-40B4-BE49-F238E27FC236}">
                <a16:creationId xmlns:a16="http://schemas.microsoft.com/office/drawing/2014/main" id="{8F92241D-8504-EFC3-F05F-C94A3447ED7E}"/>
              </a:ext>
            </a:extLst>
          </p:cNvPr>
          <p:cNvSpPr txBox="1"/>
          <p:nvPr/>
        </p:nvSpPr>
        <p:spPr>
          <a:xfrm>
            <a:off x="5753583" y="4609517"/>
            <a:ext cx="256802" cy="261610"/>
          </a:xfrm>
          <a:prstGeom prst="rect">
            <a:avLst/>
          </a:prstGeom>
          <a:noFill/>
        </p:spPr>
        <p:txBody>
          <a:bodyPr wrap="none" rtlCol="0">
            <a:spAutoFit/>
          </a:bodyPr>
          <a:lstStyle/>
          <a:p>
            <a:r>
              <a:rPr lang="en-US" sz="1100" dirty="0"/>
              <a:t>0</a:t>
            </a:r>
          </a:p>
        </p:txBody>
      </p:sp>
      <p:sp>
        <p:nvSpPr>
          <p:cNvPr id="20" name="TextBox 19">
            <a:extLst>
              <a:ext uri="{FF2B5EF4-FFF2-40B4-BE49-F238E27FC236}">
                <a16:creationId xmlns:a16="http://schemas.microsoft.com/office/drawing/2014/main" id="{CADF649F-0F45-CF7B-B0B5-58F4AD6675CE}"/>
              </a:ext>
            </a:extLst>
          </p:cNvPr>
          <p:cNvSpPr txBox="1"/>
          <p:nvPr/>
        </p:nvSpPr>
        <p:spPr>
          <a:xfrm>
            <a:off x="5753583" y="4947917"/>
            <a:ext cx="256802" cy="261610"/>
          </a:xfrm>
          <a:prstGeom prst="rect">
            <a:avLst/>
          </a:prstGeom>
          <a:noFill/>
        </p:spPr>
        <p:txBody>
          <a:bodyPr wrap="none" rtlCol="0">
            <a:spAutoFit/>
          </a:bodyPr>
          <a:lstStyle/>
          <a:p>
            <a:r>
              <a:rPr lang="en-US" sz="1100" dirty="0"/>
              <a:t>0</a:t>
            </a:r>
          </a:p>
        </p:txBody>
      </p:sp>
      <p:sp>
        <p:nvSpPr>
          <p:cNvPr id="21" name="TextBox 20">
            <a:extLst>
              <a:ext uri="{FF2B5EF4-FFF2-40B4-BE49-F238E27FC236}">
                <a16:creationId xmlns:a16="http://schemas.microsoft.com/office/drawing/2014/main" id="{D62C4DD9-402E-8F5C-B571-09E4C242B77C}"/>
              </a:ext>
            </a:extLst>
          </p:cNvPr>
          <p:cNvSpPr txBox="1"/>
          <p:nvPr/>
        </p:nvSpPr>
        <p:spPr>
          <a:xfrm>
            <a:off x="5753583" y="5615399"/>
            <a:ext cx="214748" cy="261610"/>
          </a:xfrm>
          <a:prstGeom prst="rect">
            <a:avLst/>
          </a:prstGeom>
          <a:noFill/>
        </p:spPr>
        <p:txBody>
          <a:bodyPr wrap="square" rtlCol="0">
            <a:spAutoFit/>
          </a:bodyPr>
          <a:lstStyle/>
          <a:p>
            <a:r>
              <a:rPr lang="en-US" sz="1100" dirty="0"/>
              <a:t>0</a:t>
            </a:r>
          </a:p>
        </p:txBody>
      </p:sp>
      <p:sp>
        <p:nvSpPr>
          <p:cNvPr id="22" name="TextBox 21">
            <a:extLst>
              <a:ext uri="{FF2B5EF4-FFF2-40B4-BE49-F238E27FC236}">
                <a16:creationId xmlns:a16="http://schemas.microsoft.com/office/drawing/2014/main" id="{8755E90D-27D1-DAFC-C627-ABA87A1E3285}"/>
              </a:ext>
            </a:extLst>
          </p:cNvPr>
          <p:cNvSpPr txBox="1"/>
          <p:nvPr/>
        </p:nvSpPr>
        <p:spPr>
          <a:xfrm>
            <a:off x="5753583" y="5964075"/>
            <a:ext cx="766858" cy="261610"/>
          </a:xfrm>
          <a:prstGeom prst="rect">
            <a:avLst/>
          </a:prstGeom>
          <a:noFill/>
        </p:spPr>
        <p:txBody>
          <a:bodyPr wrap="square" rtlCol="0">
            <a:spAutoFit/>
          </a:bodyPr>
          <a:lstStyle/>
          <a:p>
            <a:r>
              <a:rPr lang="en-US" sz="1100" dirty="0"/>
              <a:t>10,130</a:t>
            </a:r>
          </a:p>
        </p:txBody>
      </p:sp>
      <p:pic>
        <p:nvPicPr>
          <p:cNvPr id="16" name="Picture 15">
            <a:extLst>
              <a:ext uri="{FF2B5EF4-FFF2-40B4-BE49-F238E27FC236}">
                <a16:creationId xmlns:a16="http://schemas.microsoft.com/office/drawing/2014/main" id="{F7F5DE23-9FBC-C284-5DBC-ABAA852D236D}"/>
              </a:ext>
            </a:extLst>
          </p:cNvPr>
          <p:cNvPicPr>
            <a:picLocks noChangeAspect="1"/>
          </p:cNvPicPr>
          <p:nvPr/>
        </p:nvPicPr>
        <p:blipFill>
          <a:blip r:embed="rId6"/>
          <a:stretch>
            <a:fillRect/>
          </a:stretch>
        </p:blipFill>
        <p:spPr>
          <a:xfrm>
            <a:off x="1182721" y="938888"/>
            <a:ext cx="6260239" cy="2028921"/>
          </a:xfrm>
          <a:prstGeom prst="rect">
            <a:avLst/>
          </a:prstGeom>
        </p:spPr>
      </p:pic>
      <p:sp>
        <p:nvSpPr>
          <p:cNvPr id="23" name="TextBox 22">
            <a:extLst>
              <a:ext uri="{FF2B5EF4-FFF2-40B4-BE49-F238E27FC236}">
                <a16:creationId xmlns:a16="http://schemas.microsoft.com/office/drawing/2014/main" id="{66168CD2-E066-4795-8A64-AB2C1258BC4F}"/>
              </a:ext>
            </a:extLst>
          </p:cNvPr>
          <p:cNvSpPr txBox="1"/>
          <p:nvPr/>
        </p:nvSpPr>
        <p:spPr>
          <a:xfrm>
            <a:off x="313735" y="2965976"/>
            <a:ext cx="8445389" cy="523220"/>
          </a:xfrm>
          <a:prstGeom prst="rect">
            <a:avLst/>
          </a:prstGeom>
          <a:noFill/>
        </p:spPr>
        <p:txBody>
          <a:bodyPr wrap="none" rtlCol="0">
            <a:spAutoFit/>
          </a:bodyPr>
          <a:lstStyle/>
          <a:p>
            <a:pPr algn="ctr"/>
            <a:r>
              <a:rPr lang="en-US" sz="1400" dirty="0"/>
              <a:t>Allowable Facility Costs only apply to flex-based schools that have a seats-based element.</a:t>
            </a:r>
          </a:p>
          <a:p>
            <a:pPr algn="ctr"/>
            <a:r>
              <a:rPr lang="en-US" sz="1400" dirty="0"/>
              <a:t>This would include independent study that have learning centers (and exclude home school and online programs)</a:t>
            </a:r>
          </a:p>
        </p:txBody>
      </p:sp>
    </p:spTree>
    <p:extLst>
      <p:ext uri="{BB962C8B-B14F-4D97-AF65-F5344CB8AC3E}">
        <p14:creationId xmlns:p14="http://schemas.microsoft.com/office/powerpoint/2010/main" val="407974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15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250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56A6586-1A65-1779-8FC0-ECD61D59B144}"/>
              </a:ext>
            </a:extLst>
          </p:cNvPr>
          <p:cNvPicPr>
            <a:picLocks noChangeAspect="1"/>
          </p:cNvPicPr>
          <p:nvPr/>
        </p:nvPicPr>
        <p:blipFill>
          <a:blip r:embed="rId3"/>
          <a:stretch>
            <a:fillRect/>
          </a:stretch>
        </p:blipFill>
        <p:spPr>
          <a:xfrm>
            <a:off x="88857" y="3776917"/>
            <a:ext cx="6420944" cy="2448768"/>
          </a:xfrm>
          <a:prstGeom prst="rect">
            <a:avLst/>
          </a:prstGeom>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Page 2 through 4 – Financial Info</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41</a:t>
            </a:fld>
            <a:endParaRPr lang="en-US" dirty="0"/>
          </a:p>
        </p:txBody>
      </p:sp>
      <p:sp>
        <p:nvSpPr>
          <p:cNvPr id="17" name="TextBox 16">
            <a:extLst>
              <a:ext uri="{FF2B5EF4-FFF2-40B4-BE49-F238E27FC236}">
                <a16:creationId xmlns:a16="http://schemas.microsoft.com/office/drawing/2014/main" id="{8DF12F8D-BAEA-4A03-F4BA-DF4BEF3023D5}"/>
              </a:ext>
            </a:extLst>
          </p:cNvPr>
          <p:cNvSpPr txBox="1"/>
          <p:nvPr/>
        </p:nvSpPr>
        <p:spPr>
          <a:xfrm>
            <a:off x="4292249" y="4196171"/>
            <a:ext cx="256802" cy="261610"/>
          </a:xfrm>
          <a:prstGeom prst="rect">
            <a:avLst/>
          </a:prstGeom>
          <a:noFill/>
        </p:spPr>
        <p:txBody>
          <a:bodyPr wrap="none" rtlCol="0">
            <a:spAutoFit/>
          </a:bodyPr>
          <a:lstStyle/>
          <a:p>
            <a:r>
              <a:rPr lang="en-US" sz="1100" dirty="0"/>
              <a:t>0</a:t>
            </a:r>
          </a:p>
        </p:txBody>
      </p:sp>
      <p:pic>
        <p:nvPicPr>
          <p:cNvPr id="16" name="Picture 15">
            <a:extLst>
              <a:ext uri="{FF2B5EF4-FFF2-40B4-BE49-F238E27FC236}">
                <a16:creationId xmlns:a16="http://schemas.microsoft.com/office/drawing/2014/main" id="{F7F5DE23-9FBC-C284-5DBC-ABAA852D236D}"/>
              </a:ext>
            </a:extLst>
          </p:cNvPr>
          <p:cNvPicPr>
            <a:picLocks noChangeAspect="1"/>
          </p:cNvPicPr>
          <p:nvPr/>
        </p:nvPicPr>
        <p:blipFill>
          <a:blip r:embed="rId5"/>
          <a:stretch>
            <a:fillRect/>
          </a:stretch>
        </p:blipFill>
        <p:spPr>
          <a:xfrm>
            <a:off x="1182721" y="938888"/>
            <a:ext cx="6260239" cy="2028921"/>
          </a:xfrm>
          <a:prstGeom prst="rect">
            <a:avLst/>
          </a:prstGeom>
        </p:spPr>
      </p:pic>
      <p:sp>
        <p:nvSpPr>
          <p:cNvPr id="23" name="TextBox 22">
            <a:extLst>
              <a:ext uri="{FF2B5EF4-FFF2-40B4-BE49-F238E27FC236}">
                <a16:creationId xmlns:a16="http://schemas.microsoft.com/office/drawing/2014/main" id="{66168CD2-E066-4795-8A64-AB2C1258BC4F}"/>
              </a:ext>
            </a:extLst>
          </p:cNvPr>
          <p:cNvSpPr txBox="1"/>
          <p:nvPr/>
        </p:nvSpPr>
        <p:spPr>
          <a:xfrm>
            <a:off x="313735" y="2965976"/>
            <a:ext cx="8445389" cy="523220"/>
          </a:xfrm>
          <a:prstGeom prst="rect">
            <a:avLst/>
          </a:prstGeom>
          <a:noFill/>
        </p:spPr>
        <p:txBody>
          <a:bodyPr wrap="none" rtlCol="0">
            <a:spAutoFit/>
          </a:bodyPr>
          <a:lstStyle/>
          <a:p>
            <a:pPr algn="ctr"/>
            <a:r>
              <a:rPr lang="en-US" sz="1400" dirty="0"/>
              <a:t>Allowable Facility Costs only apply to flex-based schools that have a seats-based element.</a:t>
            </a:r>
          </a:p>
          <a:p>
            <a:pPr algn="ctr"/>
            <a:r>
              <a:rPr lang="en-US" sz="1400" dirty="0"/>
              <a:t>This would include independent study that have learning centers (and exclude home school and online programs)</a:t>
            </a:r>
          </a:p>
        </p:txBody>
      </p:sp>
      <p:sp>
        <p:nvSpPr>
          <p:cNvPr id="7" name="TextBox 6">
            <a:extLst>
              <a:ext uri="{FF2B5EF4-FFF2-40B4-BE49-F238E27FC236}">
                <a16:creationId xmlns:a16="http://schemas.microsoft.com/office/drawing/2014/main" id="{FF226401-5772-5ADF-3FDB-EEF133E03D35}"/>
              </a:ext>
            </a:extLst>
          </p:cNvPr>
          <p:cNvSpPr txBox="1"/>
          <p:nvPr/>
        </p:nvSpPr>
        <p:spPr>
          <a:xfrm>
            <a:off x="4292249" y="4610181"/>
            <a:ext cx="256802" cy="261610"/>
          </a:xfrm>
          <a:prstGeom prst="rect">
            <a:avLst/>
          </a:prstGeom>
          <a:noFill/>
        </p:spPr>
        <p:txBody>
          <a:bodyPr wrap="none" rtlCol="0">
            <a:spAutoFit/>
          </a:bodyPr>
          <a:lstStyle/>
          <a:p>
            <a:r>
              <a:rPr lang="en-US" sz="1100" dirty="0"/>
              <a:t>0</a:t>
            </a:r>
          </a:p>
        </p:txBody>
      </p:sp>
      <p:sp>
        <p:nvSpPr>
          <p:cNvPr id="8" name="TextBox 7">
            <a:extLst>
              <a:ext uri="{FF2B5EF4-FFF2-40B4-BE49-F238E27FC236}">
                <a16:creationId xmlns:a16="http://schemas.microsoft.com/office/drawing/2014/main" id="{28915A23-2084-3EC4-0646-E94F4A0FDDEC}"/>
              </a:ext>
            </a:extLst>
          </p:cNvPr>
          <p:cNvSpPr txBox="1"/>
          <p:nvPr/>
        </p:nvSpPr>
        <p:spPr>
          <a:xfrm>
            <a:off x="4292249" y="5042452"/>
            <a:ext cx="256802" cy="261610"/>
          </a:xfrm>
          <a:prstGeom prst="rect">
            <a:avLst/>
          </a:prstGeom>
          <a:noFill/>
        </p:spPr>
        <p:txBody>
          <a:bodyPr wrap="none" rtlCol="0">
            <a:spAutoFit/>
          </a:bodyPr>
          <a:lstStyle/>
          <a:p>
            <a:r>
              <a:rPr lang="en-US" sz="1100" dirty="0"/>
              <a:t>0</a:t>
            </a:r>
          </a:p>
        </p:txBody>
      </p:sp>
      <p:sp>
        <p:nvSpPr>
          <p:cNvPr id="12" name="TextBox 11">
            <a:extLst>
              <a:ext uri="{FF2B5EF4-FFF2-40B4-BE49-F238E27FC236}">
                <a16:creationId xmlns:a16="http://schemas.microsoft.com/office/drawing/2014/main" id="{962C52D7-2B0F-8D0E-4DDB-642CB65DDBAF}"/>
              </a:ext>
            </a:extLst>
          </p:cNvPr>
          <p:cNvSpPr txBox="1"/>
          <p:nvPr/>
        </p:nvSpPr>
        <p:spPr>
          <a:xfrm>
            <a:off x="6056437" y="3817656"/>
            <a:ext cx="2458913" cy="923330"/>
          </a:xfrm>
          <a:prstGeom prst="rect">
            <a:avLst/>
          </a:prstGeom>
          <a:noFill/>
        </p:spPr>
        <p:txBody>
          <a:bodyPr wrap="square" rtlCol="0">
            <a:spAutoFit/>
          </a:bodyPr>
          <a:lstStyle/>
          <a:p>
            <a:pPr algn="ctr"/>
            <a:r>
              <a:rPr lang="en-US" dirty="0"/>
              <a:t>This does not factor into the calculation. It is informational only</a:t>
            </a:r>
          </a:p>
        </p:txBody>
      </p:sp>
      <p:sp>
        <p:nvSpPr>
          <p:cNvPr id="13" name="TextBox 12">
            <a:extLst>
              <a:ext uri="{FF2B5EF4-FFF2-40B4-BE49-F238E27FC236}">
                <a16:creationId xmlns:a16="http://schemas.microsoft.com/office/drawing/2014/main" id="{7803298C-D41F-CC23-00DE-050A97FE8E45}"/>
              </a:ext>
            </a:extLst>
          </p:cNvPr>
          <p:cNvSpPr txBox="1"/>
          <p:nvPr/>
        </p:nvSpPr>
        <p:spPr>
          <a:xfrm>
            <a:off x="5898558" y="4962427"/>
            <a:ext cx="2544686" cy="1477328"/>
          </a:xfrm>
          <a:prstGeom prst="rect">
            <a:avLst/>
          </a:prstGeom>
          <a:noFill/>
        </p:spPr>
        <p:txBody>
          <a:bodyPr wrap="square" rtlCol="0">
            <a:spAutoFit/>
          </a:bodyPr>
          <a:lstStyle/>
          <a:p>
            <a:pPr algn="ctr"/>
            <a:r>
              <a:rPr lang="en-US" dirty="0"/>
              <a:t>Allowable facility costs will take the lesser of the total facility costs and the calculation based on classroom hours</a:t>
            </a:r>
          </a:p>
        </p:txBody>
      </p:sp>
    </p:spTree>
    <p:extLst>
      <p:ext uri="{BB962C8B-B14F-4D97-AF65-F5344CB8AC3E}">
        <p14:creationId xmlns:p14="http://schemas.microsoft.com/office/powerpoint/2010/main" val="19638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Page 2 through 4 – Financial Info</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42</a:t>
            </a:fld>
            <a:endParaRPr lang="en-US" dirty="0"/>
          </a:p>
        </p:txBody>
      </p:sp>
      <p:pic>
        <p:nvPicPr>
          <p:cNvPr id="10" name="Picture 9">
            <a:extLst>
              <a:ext uri="{FF2B5EF4-FFF2-40B4-BE49-F238E27FC236}">
                <a16:creationId xmlns:a16="http://schemas.microsoft.com/office/drawing/2014/main" id="{D72C6280-35DC-BE72-91EA-010B42F85A48}"/>
              </a:ext>
            </a:extLst>
          </p:cNvPr>
          <p:cNvPicPr>
            <a:picLocks noChangeAspect="1"/>
          </p:cNvPicPr>
          <p:nvPr/>
        </p:nvPicPr>
        <p:blipFill>
          <a:blip r:embed="rId4"/>
          <a:stretch>
            <a:fillRect/>
          </a:stretch>
        </p:blipFill>
        <p:spPr>
          <a:xfrm>
            <a:off x="1512605" y="1066973"/>
            <a:ext cx="5800078" cy="2352254"/>
          </a:xfrm>
          <a:prstGeom prst="rect">
            <a:avLst/>
          </a:prstGeom>
        </p:spPr>
      </p:pic>
      <p:pic>
        <p:nvPicPr>
          <p:cNvPr id="15" name="Picture 14">
            <a:extLst>
              <a:ext uri="{FF2B5EF4-FFF2-40B4-BE49-F238E27FC236}">
                <a16:creationId xmlns:a16="http://schemas.microsoft.com/office/drawing/2014/main" id="{7B94D6EE-DBAB-5FEA-7FFE-0AF4D97B9805}"/>
              </a:ext>
            </a:extLst>
          </p:cNvPr>
          <p:cNvPicPr>
            <a:picLocks noChangeAspect="1"/>
          </p:cNvPicPr>
          <p:nvPr/>
        </p:nvPicPr>
        <p:blipFill>
          <a:blip r:embed="rId5"/>
          <a:stretch>
            <a:fillRect/>
          </a:stretch>
        </p:blipFill>
        <p:spPr>
          <a:xfrm>
            <a:off x="1639718" y="3748416"/>
            <a:ext cx="5545852" cy="2786143"/>
          </a:xfrm>
          <a:prstGeom prst="rect">
            <a:avLst/>
          </a:prstGeom>
        </p:spPr>
      </p:pic>
      <p:sp>
        <p:nvSpPr>
          <p:cNvPr id="24" name="TextBox 23">
            <a:extLst>
              <a:ext uri="{FF2B5EF4-FFF2-40B4-BE49-F238E27FC236}">
                <a16:creationId xmlns:a16="http://schemas.microsoft.com/office/drawing/2014/main" id="{1EBDF443-8C02-C205-29FB-21FAA3E8B547}"/>
              </a:ext>
            </a:extLst>
          </p:cNvPr>
          <p:cNvSpPr txBox="1"/>
          <p:nvPr/>
        </p:nvSpPr>
        <p:spPr>
          <a:xfrm>
            <a:off x="5666709" y="4262038"/>
            <a:ext cx="256802" cy="261610"/>
          </a:xfrm>
          <a:prstGeom prst="rect">
            <a:avLst/>
          </a:prstGeom>
          <a:noFill/>
        </p:spPr>
        <p:txBody>
          <a:bodyPr wrap="none" rtlCol="0">
            <a:spAutoFit/>
          </a:bodyPr>
          <a:lstStyle/>
          <a:p>
            <a:r>
              <a:rPr lang="en-US" sz="1100" dirty="0"/>
              <a:t>0</a:t>
            </a:r>
          </a:p>
        </p:txBody>
      </p:sp>
      <p:sp>
        <p:nvSpPr>
          <p:cNvPr id="25" name="TextBox 24">
            <a:extLst>
              <a:ext uri="{FF2B5EF4-FFF2-40B4-BE49-F238E27FC236}">
                <a16:creationId xmlns:a16="http://schemas.microsoft.com/office/drawing/2014/main" id="{F2B861C3-D2D6-1359-C7CA-541DA27AFB3B}"/>
              </a:ext>
            </a:extLst>
          </p:cNvPr>
          <p:cNvSpPr txBox="1"/>
          <p:nvPr/>
        </p:nvSpPr>
        <p:spPr>
          <a:xfrm>
            <a:off x="5666709" y="4532194"/>
            <a:ext cx="580608" cy="261610"/>
          </a:xfrm>
          <a:prstGeom prst="rect">
            <a:avLst/>
          </a:prstGeom>
          <a:noFill/>
        </p:spPr>
        <p:txBody>
          <a:bodyPr wrap="none" rtlCol="0">
            <a:spAutoFit/>
          </a:bodyPr>
          <a:lstStyle/>
          <a:p>
            <a:r>
              <a:rPr lang="en-US" sz="1100" dirty="0"/>
              <a:t>82,368</a:t>
            </a:r>
          </a:p>
        </p:txBody>
      </p:sp>
      <p:sp>
        <p:nvSpPr>
          <p:cNvPr id="26" name="TextBox 25">
            <a:extLst>
              <a:ext uri="{FF2B5EF4-FFF2-40B4-BE49-F238E27FC236}">
                <a16:creationId xmlns:a16="http://schemas.microsoft.com/office/drawing/2014/main" id="{328480AF-CD24-E74F-8A7B-07A4E138B023}"/>
              </a:ext>
            </a:extLst>
          </p:cNvPr>
          <p:cNvSpPr txBox="1"/>
          <p:nvPr/>
        </p:nvSpPr>
        <p:spPr>
          <a:xfrm>
            <a:off x="5666709" y="4797856"/>
            <a:ext cx="508473" cy="261610"/>
          </a:xfrm>
          <a:prstGeom prst="rect">
            <a:avLst/>
          </a:prstGeom>
          <a:noFill/>
        </p:spPr>
        <p:txBody>
          <a:bodyPr wrap="none" rtlCol="0">
            <a:spAutoFit/>
          </a:bodyPr>
          <a:lstStyle/>
          <a:p>
            <a:r>
              <a:rPr lang="en-US" sz="1100" dirty="0"/>
              <a:t>4,490</a:t>
            </a:r>
          </a:p>
        </p:txBody>
      </p:sp>
      <p:sp>
        <p:nvSpPr>
          <p:cNvPr id="27" name="TextBox 26">
            <a:extLst>
              <a:ext uri="{FF2B5EF4-FFF2-40B4-BE49-F238E27FC236}">
                <a16:creationId xmlns:a16="http://schemas.microsoft.com/office/drawing/2014/main" id="{52190D35-D6CA-5044-F7C3-A4F3D1D287FA}"/>
              </a:ext>
            </a:extLst>
          </p:cNvPr>
          <p:cNvSpPr txBox="1"/>
          <p:nvPr/>
        </p:nvSpPr>
        <p:spPr>
          <a:xfrm>
            <a:off x="5666709" y="5340854"/>
            <a:ext cx="256802" cy="261610"/>
          </a:xfrm>
          <a:prstGeom prst="rect">
            <a:avLst/>
          </a:prstGeom>
          <a:noFill/>
        </p:spPr>
        <p:txBody>
          <a:bodyPr wrap="none" rtlCol="0">
            <a:spAutoFit/>
          </a:bodyPr>
          <a:lstStyle/>
          <a:p>
            <a:r>
              <a:rPr lang="en-US" sz="1100" dirty="0"/>
              <a:t>0</a:t>
            </a:r>
          </a:p>
        </p:txBody>
      </p:sp>
      <p:sp>
        <p:nvSpPr>
          <p:cNvPr id="28" name="TextBox 27">
            <a:extLst>
              <a:ext uri="{FF2B5EF4-FFF2-40B4-BE49-F238E27FC236}">
                <a16:creationId xmlns:a16="http://schemas.microsoft.com/office/drawing/2014/main" id="{24057182-D836-0911-4F29-F717280D10B8}"/>
              </a:ext>
            </a:extLst>
          </p:cNvPr>
          <p:cNvSpPr txBox="1"/>
          <p:nvPr/>
        </p:nvSpPr>
        <p:spPr>
          <a:xfrm>
            <a:off x="5666709" y="5602464"/>
            <a:ext cx="580608" cy="261610"/>
          </a:xfrm>
          <a:prstGeom prst="rect">
            <a:avLst/>
          </a:prstGeom>
          <a:noFill/>
        </p:spPr>
        <p:txBody>
          <a:bodyPr wrap="none" rtlCol="0">
            <a:spAutoFit/>
          </a:bodyPr>
          <a:lstStyle/>
          <a:p>
            <a:r>
              <a:rPr lang="en-US" sz="1100" dirty="0"/>
              <a:t>36,542</a:t>
            </a:r>
          </a:p>
        </p:txBody>
      </p:sp>
      <p:sp>
        <p:nvSpPr>
          <p:cNvPr id="29" name="TextBox 28">
            <a:extLst>
              <a:ext uri="{FF2B5EF4-FFF2-40B4-BE49-F238E27FC236}">
                <a16:creationId xmlns:a16="http://schemas.microsoft.com/office/drawing/2014/main" id="{7B4BDFD7-93BA-C6F9-BE77-90D5791F8C6D}"/>
              </a:ext>
            </a:extLst>
          </p:cNvPr>
          <p:cNvSpPr txBox="1"/>
          <p:nvPr/>
        </p:nvSpPr>
        <p:spPr>
          <a:xfrm>
            <a:off x="5666709" y="5966571"/>
            <a:ext cx="652743" cy="261610"/>
          </a:xfrm>
          <a:prstGeom prst="rect">
            <a:avLst/>
          </a:prstGeom>
          <a:noFill/>
        </p:spPr>
        <p:txBody>
          <a:bodyPr wrap="none" rtlCol="0">
            <a:spAutoFit/>
          </a:bodyPr>
          <a:lstStyle/>
          <a:p>
            <a:r>
              <a:rPr lang="en-US" sz="1100" dirty="0"/>
              <a:t>154,119</a:t>
            </a:r>
          </a:p>
        </p:txBody>
      </p:sp>
      <p:sp>
        <p:nvSpPr>
          <p:cNvPr id="30" name="TextBox 29">
            <a:extLst>
              <a:ext uri="{FF2B5EF4-FFF2-40B4-BE49-F238E27FC236}">
                <a16:creationId xmlns:a16="http://schemas.microsoft.com/office/drawing/2014/main" id="{293858FC-C266-7FA3-F856-02BECF790887}"/>
              </a:ext>
            </a:extLst>
          </p:cNvPr>
          <p:cNvSpPr txBox="1"/>
          <p:nvPr/>
        </p:nvSpPr>
        <p:spPr>
          <a:xfrm>
            <a:off x="5666709" y="6246202"/>
            <a:ext cx="652743" cy="261610"/>
          </a:xfrm>
          <a:prstGeom prst="rect">
            <a:avLst/>
          </a:prstGeom>
          <a:noFill/>
        </p:spPr>
        <p:txBody>
          <a:bodyPr wrap="none" rtlCol="0">
            <a:spAutoFit/>
          </a:bodyPr>
          <a:lstStyle/>
          <a:p>
            <a:r>
              <a:rPr lang="en-US" sz="1100" dirty="0"/>
              <a:t>277,518</a:t>
            </a:r>
          </a:p>
        </p:txBody>
      </p:sp>
    </p:spTree>
    <p:extLst>
      <p:ext uri="{BB962C8B-B14F-4D97-AF65-F5344CB8AC3E}">
        <p14:creationId xmlns:p14="http://schemas.microsoft.com/office/powerpoint/2010/main" val="185061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2C5ED6-85C9-94BC-62D6-5C71B41D01D9}"/>
              </a:ext>
            </a:extLst>
          </p:cNvPr>
          <p:cNvPicPr>
            <a:picLocks noChangeAspect="1"/>
          </p:cNvPicPr>
          <p:nvPr/>
        </p:nvPicPr>
        <p:blipFill>
          <a:blip r:embed="rId3"/>
          <a:stretch>
            <a:fillRect/>
          </a:stretch>
        </p:blipFill>
        <p:spPr>
          <a:xfrm>
            <a:off x="969631" y="3181521"/>
            <a:ext cx="6437056" cy="1709709"/>
          </a:xfrm>
          <a:prstGeom prst="rect">
            <a:avLst/>
          </a:prstGeom>
        </p:spPr>
      </p:pic>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Page 2 through 4 – Financial Info</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43</a:t>
            </a:fld>
            <a:endParaRPr lang="en-US" dirty="0"/>
          </a:p>
        </p:txBody>
      </p:sp>
      <p:sp>
        <p:nvSpPr>
          <p:cNvPr id="27" name="TextBox 26">
            <a:extLst>
              <a:ext uri="{FF2B5EF4-FFF2-40B4-BE49-F238E27FC236}">
                <a16:creationId xmlns:a16="http://schemas.microsoft.com/office/drawing/2014/main" id="{52190D35-D6CA-5044-F7C3-A4F3D1D287FA}"/>
              </a:ext>
            </a:extLst>
          </p:cNvPr>
          <p:cNvSpPr txBox="1"/>
          <p:nvPr/>
        </p:nvSpPr>
        <p:spPr>
          <a:xfrm>
            <a:off x="5726529" y="3427696"/>
            <a:ext cx="508473" cy="261610"/>
          </a:xfrm>
          <a:prstGeom prst="rect">
            <a:avLst/>
          </a:prstGeom>
          <a:noFill/>
        </p:spPr>
        <p:txBody>
          <a:bodyPr wrap="none" rtlCol="0">
            <a:spAutoFit/>
          </a:bodyPr>
          <a:lstStyle/>
          <a:p>
            <a:r>
              <a:rPr lang="en-US" sz="1100" dirty="0"/>
              <a:t>2,612</a:t>
            </a:r>
          </a:p>
        </p:txBody>
      </p:sp>
      <p:sp>
        <p:nvSpPr>
          <p:cNvPr id="28" name="TextBox 27">
            <a:extLst>
              <a:ext uri="{FF2B5EF4-FFF2-40B4-BE49-F238E27FC236}">
                <a16:creationId xmlns:a16="http://schemas.microsoft.com/office/drawing/2014/main" id="{24057182-D836-0911-4F29-F717280D10B8}"/>
              </a:ext>
            </a:extLst>
          </p:cNvPr>
          <p:cNvSpPr txBox="1"/>
          <p:nvPr/>
        </p:nvSpPr>
        <p:spPr>
          <a:xfrm>
            <a:off x="5726529" y="3732036"/>
            <a:ext cx="256802" cy="261610"/>
          </a:xfrm>
          <a:prstGeom prst="rect">
            <a:avLst/>
          </a:prstGeom>
          <a:noFill/>
        </p:spPr>
        <p:txBody>
          <a:bodyPr wrap="none" rtlCol="0">
            <a:spAutoFit/>
          </a:bodyPr>
          <a:lstStyle/>
          <a:p>
            <a:r>
              <a:rPr lang="en-US" sz="1100" dirty="0"/>
              <a:t>0</a:t>
            </a:r>
          </a:p>
        </p:txBody>
      </p:sp>
      <p:sp>
        <p:nvSpPr>
          <p:cNvPr id="29" name="TextBox 28">
            <a:extLst>
              <a:ext uri="{FF2B5EF4-FFF2-40B4-BE49-F238E27FC236}">
                <a16:creationId xmlns:a16="http://schemas.microsoft.com/office/drawing/2014/main" id="{7B4BDFD7-93BA-C6F9-BE77-90D5791F8C6D}"/>
              </a:ext>
            </a:extLst>
          </p:cNvPr>
          <p:cNvSpPr txBox="1"/>
          <p:nvPr/>
        </p:nvSpPr>
        <p:spPr>
          <a:xfrm>
            <a:off x="5726529" y="4138873"/>
            <a:ext cx="256802" cy="261610"/>
          </a:xfrm>
          <a:prstGeom prst="rect">
            <a:avLst/>
          </a:prstGeom>
          <a:noFill/>
        </p:spPr>
        <p:txBody>
          <a:bodyPr wrap="none" rtlCol="0">
            <a:spAutoFit/>
          </a:bodyPr>
          <a:lstStyle/>
          <a:p>
            <a:r>
              <a:rPr lang="en-US" sz="1100" dirty="0"/>
              <a:t>0</a:t>
            </a:r>
          </a:p>
        </p:txBody>
      </p:sp>
      <p:sp>
        <p:nvSpPr>
          <p:cNvPr id="30" name="TextBox 29">
            <a:extLst>
              <a:ext uri="{FF2B5EF4-FFF2-40B4-BE49-F238E27FC236}">
                <a16:creationId xmlns:a16="http://schemas.microsoft.com/office/drawing/2014/main" id="{293858FC-C266-7FA3-F856-02BECF790887}"/>
              </a:ext>
            </a:extLst>
          </p:cNvPr>
          <p:cNvSpPr txBox="1"/>
          <p:nvPr/>
        </p:nvSpPr>
        <p:spPr>
          <a:xfrm>
            <a:off x="5726529" y="4461234"/>
            <a:ext cx="508473" cy="261610"/>
          </a:xfrm>
          <a:prstGeom prst="rect">
            <a:avLst/>
          </a:prstGeom>
          <a:noFill/>
        </p:spPr>
        <p:txBody>
          <a:bodyPr wrap="none" rtlCol="0">
            <a:spAutoFit/>
          </a:bodyPr>
          <a:lstStyle/>
          <a:p>
            <a:r>
              <a:rPr lang="en-US" sz="1100" dirty="0"/>
              <a:t>2,612</a:t>
            </a:r>
          </a:p>
        </p:txBody>
      </p:sp>
      <p:pic>
        <p:nvPicPr>
          <p:cNvPr id="7" name="Picture 6">
            <a:extLst>
              <a:ext uri="{FF2B5EF4-FFF2-40B4-BE49-F238E27FC236}">
                <a16:creationId xmlns:a16="http://schemas.microsoft.com/office/drawing/2014/main" id="{15C3BA76-58AB-4575-2D9D-F1923DC5193E}"/>
              </a:ext>
            </a:extLst>
          </p:cNvPr>
          <p:cNvPicPr>
            <a:picLocks noChangeAspect="1"/>
          </p:cNvPicPr>
          <p:nvPr/>
        </p:nvPicPr>
        <p:blipFill rotWithShape="1">
          <a:blip r:embed="rId5"/>
          <a:srcRect t="30849"/>
          <a:stretch/>
        </p:blipFill>
        <p:spPr>
          <a:xfrm>
            <a:off x="1353054" y="1463421"/>
            <a:ext cx="5915837" cy="1283737"/>
          </a:xfrm>
          <a:prstGeom prst="rect">
            <a:avLst/>
          </a:prstGeom>
        </p:spPr>
      </p:pic>
      <p:pic>
        <p:nvPicPr>
          <p:cNvPr id="12" name="Picture 11">
            <a:extLst>
              <a:ext uri="{FF2B5EF4-FFF2-40B4-BE49-F238E27FC236}">
                <a16:creationId xmlns:a16="http://schemas.microsoft.com/office/drawing/2014/main" id="{FD351110-EA92-066B-6B2F-BD481E93F024}"/>
              </a:ext>
            </a:extLst>
          </p:cNvPr>
          <p:cNvPicPr>
            <a:picLocks noChangeAspect="1"/>
          </p:cNvPicPr>
          <p:nvPr/>
        </p:nvPicPr>
        <p:blipFill>
          <a:blip r:embed="rId6"/>
          <a:stretch>
            <a:fillRect/>
          </a:stretch>
        </p:blipFill>
        <p:spPr>
          <a:xfrm>
            <a:off x="368839" y="4777569"/>
            <a:ext cx="7221269" cy="1631773"/>
          </a:xfrm>
          <a:prstGeom prst="rect">
            <a:avLst/>
          </a:prstGeom>
        </p:spPr>
      </p:pic>
      <p:sp>
        <p:nvSpPr>
          <p:cNvPr id="13" name="TextBox 12">
            <a:extLst>
              <a:ext uri="{FF2B5EF4-FFF2-40B4-BE49-F238E27FC236}">
                <a16:creationId xmlns:a16="http://schemas.microsoft.com/office/drawing/2014/main" id="{5CA14E18-14A9-DD0A-5961-92C664FED500}"/>
              </a:ext>
            </a:extLst>
          </p:cNvPr>
          <p:cNvSpPr txBox="1"/>
          <p:nvPr/>
        </p:nvSpPr>
        <p:spPr>
          <a:xfrm>
            <a:off x="5726529" y="5357941"/>
            <a:ext cx="760144" cy="261610"/>
          </a:xfrm>
          <a:prstGeom prst="rect">
            <a:avLst/>
          </a:prstGeom>
          <a:noFill/>
        </p:spPr>
        <p:txBody>
          <a:bodyPr wrap="none" rtlCol="0">
            <a:spAutoFit/>
          </a:bodyPr>
          <a:lstStyle/>
          <a:p>
            <a:r>
              <a:rPr lang="en-US" sz="1100" dirty="0"/>
              <a:t>1,790,536</a:t>
            </a:r>
          </a:p>
        </p:txBody>
      </p:sp>
      <p:sp>
        <p:nvSpPr>
          <p:cNvPr id="14" name="TextBox 13">
            <a:extLst>
              <a:ext uri="{FF2B5EF4-FFF2-40B4-BE49-F238E27FC236}">
                <a16:creationId xmlns:a16="http://schemas.microsoft.com/office/drawing/2014/main" id="{F3FB16D9-5388-7E2B-B84A-99F8D9ECB3CD}"/>
              </a:ext>
            </a:extLst>
          </p:cNvPr>
          <p:cNvSpPr txBox="1"/>
          <p:nvPr/>
        </p:nvSpPr>
        <p:spPr>
          <a:xfrm>
            <a:off x="5726529" y="6134180"/>
            <a:ext cx="652743" cy="261610"/>
          </a:xfrm>
          <a:prstGeom prst="rect">
            <a:avLst/>
          </a:prstGeom>
          <a:noFill/>
        </p:spPr>
        <p:txBody>
          <a:bodyPr wrap="none" rtlCol="0">
            <a:spAutoFit/>
          </a:bodyPr>
          <a:lstStyle/>
          <a:p>
            <a:r>
              <a:rPr lang="en-US" sz="1100" dirty="0"/>
              <a:t>169,785</a:t>
            </a:r>
          </a:p>
        </p:txBody>
      </p:sp>
    </p:spTree>
    <p:extLst>
      <p:ext uri="{BB962C8B-B14F-4D97-AF65-F5344CB8AC3E}">
        <p14:creationId xmlns:p14="http://schemas.microsoft.com/office/powerpoint/2010/main" val="178333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13"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72678B-A3F1-53DC-DD9B-BACA2E178D39}"/>
              </a:ext>
            </a:extLst>
          </p:cNvPr>
          <p:cNvPicPr>
            <a:picLocks noChangeAspect="1"/>
          </p:cNvPicPr>
          <p:nvPr/>
        </p:nvPicPr>
        <p:blipFill>
          <a:blip r:embed="rId3"/>
          <a:stretch>
            <a:fillRect/>
          </a:stretch>
        </p:blipFill>
        <p:spPr>
          <a:xfrm>
            <a:off x="733840" y="956977"/>
            <a:ext cx="6966187" cy="5406328"/>
          </a:xfrm>
          <a:prstGeom prst="rect">
            <a:avLst/>
          </a:prstGeom>
        </p:spPr>
      </p:pic>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Page 2 through 4 – Financial Info</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44</a:t>
            </a:fld>
            <a:endParaRPr lang="en-US" dirty="0"/>
          </a:p>
        </p:txBody>
      </p:sp>
      <p:sp>
        <p:nvSpPr>
          <p:cNvPr id="27" name="TextBox 26">
            <a:extLst>
              <a:ext uri="{FF2B5EF4-FFF2-40B4-BE49-F238E27FC236}">
                <a16:creationId xmlns:a16="http://schemas.microsoft.com/office/drawing/2014/main" id="{52190D35-D6CA-5044-F7C3-A4F3D1D287FA}"/>
              </a:ext>
            </a:extLst>
          </p:cNvPr>
          <p:cNvSpPr txBox="1"/>
          <p:nvPr/>
        </p:nvSpPr>
        <p:spPr>
          <a:xfrm>
            <a:off x="5953062" y="2042648"/>
            <a:ext cx="652743" cy="261610"/>
          </a:xfrm>
          <a:prstGeom prst="rect">
            <a:avLst/>
          </a:prstGeom>
          <a:noFill/>
        </p:spPr>
        <p:txBody>
          <a:bodyPr wrap="none" rtlCol="0">
            <a:spAutoFit/>
          </a:bodyPr>
          <a:lstStyle/>
          <a:p>
            <a:r>
              <a:rPr lang="en-US" sz="1100" dirty="0"/>
              <a:t>169,785</a:t>
            </a:r>
          </a:p>
        </p:txBody>
      </p:sp>
      <p:sp>
        <p:nvSpPr>
          <p:cNvPr id="10" name="TextBox 9">
            <a:extLst>
              <a:ext uri="{FF2B5EF4-FFF2-40B4-BE49-F238E27FC236}">
                <a16:creationId xmlns:a16="http://schemas.microsoft.com/office/drawing/2014/main" id="{7B9D937E-849B-23EF-2D3F-082D85F379A6}"/>
              </a:ext>
            </a:extLst>
          </p:cNvPr>
          <p:cNvSpPr txBox="1"/>
          <p:nvPr/>
        </p:nvSpPr>
        <p:spPr>
          <a:xfrm>
            <a:off x="3904232" y="2626328"/>
            <a:ext cx="2701573" cy="369332"/>
          </a:xfrm>
          <a:prstGeom prst="rect">
            <a:avLst/>
          </a:prstGeom>
          <a:solidFill>
            <a:schemeClr val="bg1"/>
          </a:solidFill>
          <a:ln>
            <a:solidFill>
              <a:schemeClr val="tx1"/>
            </a:solidFill>
          </a:ln>
        </p:spPr>
        <p:txBody>
          <a:bodyPr wrap="none" rtlCol="0">
            <a:spAutoFit/>
          </a:bodyPr>
          <a:lstStyle/>
          <a:p>
            <a:r>
              <a:rPr lang="en-US" dirty="0"/>
              <a:t>Pull from your audit report</a:t>
            </a:r>
          </a:p>
        </p:txBody>
      </p:sp>
      <p:sp>
        <p:nvSpPr>
          <p:cNvPr id="17" name="TextBox 16">
            <a:extLst>
              <a:ext uri="{FF2B5EF4-FFF2-40B4-BE49-F238E27FC236}">
                <a16:creationId xmlns:a16="http://schemas.microsoft.com/office/drawing/2014/main" id="{6B7DCC5A-D5D7-17A1-FA93-B99B1D981219}"/>
              </a:ext>
            </a:extLst>
          </p:cNvPr>
          <p:cNvSpPr txBox="1"/>
          <p:nvPr/>
        </p:nvSpPr>
        <p:spPr>
          <a:xfrm>
            <a:off x="5953062" y="1290286"/>
            <a:ext cx="760144" cy="261610"/>
          </a:xfrm>
          <a:prstGeom prst="rect">
            <a:avLst/>
          </a:prstGeom>
          <a:noFill/>
        </p:spPr>
        <p:txBody>
          <a:bodyPr wrap="none" rtlCol="0">
            <a:spAutoFit/>
          </a:bodyPr>
          <a:lstStyle/>
          <a:p>
            <a:r>
              <a:rPr lang="en-US" sz="1100" dirty="0"/>
              <a:t>1,790,536</a:t>
            </a:r>
          </a:p>
        </p:txBody>
      </p:sp>
      <p:sp>
        <p:nvSpPr>
          <p:cNvPr id="28" name="TextBox 27">
            <a:extLst>
              <a:ext uri="{FF2B5EF4-FFF2-40B4-BE49-F238E27FC236}">
                <a16:creationId xmlns:a16="http://schemas.microsoft.com/office/drawing/2014/main" id="{24057182-D836-0911-4F29-F717280D10B8}"/>
              </a:ext>
            </a:extLst>
          </p:cNvPr>
          <p:cNvSpPr txBox="1"/>
          <p:nvPr/>
        </p:nvSpPr>
        <p:spPr>
          <a:xfrm>
            <a:off x="5940728" y="2701332"/>
            <a:ext cx="652743" cy="261610"/>
          </a:xfrm>
          <a:prstGeom prst="rect">
            <a:avLst/>
          </a:prstGeom>
          <a:noFill/>
        </p:spPr>
        <p:txBody>
          <a:bodyPr wrap="none" rtlCol="0">
            <a:spAutoFit/>
          </a:bodyPr>
          <a:lstStyle/>
          <a:p>
            <a:r>
              <a:rPr lang="en-US" sz="1100" dirty="0"/>
              <a:t>500,000</a:t>
            </a:r>
          </a:p>
        </p:txBody>
      </p:sp>
      <p:sp>
        <p:nvSpPr>
          <p:cNvPr id="18" name="TextBox 17">
            <a:extLst>
              <a:ext uri="{FF2B5EF4-FFF2-40B4-BE49-F238E27FC236}">
                <a16:creationId xmlns:a16="http://schemas.microsoft.com/office/drawing/2014/main" id="{D8B13333-FABF-1C7F-B9A8-68F43000D73F}"/>
              </a:ext>
            </a:extLst>
          </p:cNvPr>
          <p:cNvSpPr txBox="1"/>
          <p:nvPr/>
        </p:nvSpPr>
        <p:spPr>
          <a:xfrm>
            <a:off x="5940728" y="2995660"/>
            <a:ext cx="652743" cy="261610"/>
          </a:xfrm>
          <a:prstGeom prst="rect">
            <a:avLst/>
          </a:prstGeom>
          <a:noFill/>
        </p:spPr>
        <p:txBody>
          <a:bodyPr wrap="none" rtlCol="0">
            <a:spAutoFit/>
          </a:bodyPr>
          <a:lstStyle/>
          <a:p>
            <a:r>
              <a:rPr lang="en-US" sz="1100" dirty="0"/>
              <a:t>669,785</a:t>
            </a:r>
          </a:p>
        </p:txBody>
      </p:sp>
    </p:spTree>
    <p:extLst>
      <p:ext uri="{BB962C8B-B14F-4D97-AF65-F5344CB8AC3E}">
        <p14:creationId xmlns:p14="http://schemas.microsoft.com/office/powerpoint/2010/main" val="307584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8"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Strategies for Fund Balance</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45</a:t>
            </a:fld>
            <a:endParaRPr lang="en-US" dirty="0"/>
          </a:p>
        </p:txBody>
      </p:sp>
      <p:sp>
        <p:nvSpPr>
          <p:cNvPr id="6" name="TextBox 5">
            <a:extLst>
              <a:ext uri="{FF2B5EF4-FFF2-40B4-BE49-F238E27FC236}">
                <a16:creationId xmlns:a16="http://schemas.microsoft.com/office/drawing/2014/main" id="{24846E86-A61B-9AF0-7F0C-6D3348155950}"/>
              </a:ext>
            </a:extLst>
          </p:cNvPr>
          <p:cNvSpPr txBox="1"/>
          <p:nvPr/>
        </p:nvSpPr>
        <p:spPr>
          <a:xfrm>
            <a:off x="498091" y="1290286"/>
            <a:ext cx="8100936" cy="461665"/>
          </a:xfrm>
          <a:prstGeom prst="rect">
            <a:avLst/>
          </a:prstGeom>
          <a:noFill/>
        </p:spPr>
        <p:txBody>
          <a:bodyPr wrap="none" rtlCol="0">
            <a:spAutoFit/>
          </a:bodyPr>
          <a:lstStyle/>
          <a:p>
            <a:r>
              <a:rPr lang="en-US" sz="2400" b="1" dirty="0"/>
              <a:t>Have a board approved Fund Balance / Reserve Balance Policy</a:t>
            </a:r>
          </a:p>
        </p:txBody>
      </p:sp>
      <p:sp>
        <p:nvSpPr>
          <p:cNvPr id="8" name="TextBox 7">
            <a:extLst>
              <a:ext uri="{FF2B5EF4-FFF2-40B4-BE49-F238E27FC236}">
                <a16:creationId xmlns:a16="http://schemas.microsoft.com/office/drawing/2014/main" id="{037D2769-0A0A-F031-2341-8714B17D87BD}"/>
              </a:ext>
            </a:extLst>
          </p:cNvPr>
          <p:cNvSpPr txBox="1"/>
          <p:nvPr/>
        </p:nvSpPr>
        <p:spPr>
          <a:xfrm>
            <a:off x="500765" y="2010446"/>
            <a:ext cx="7620415" cy="3693319"/>
          </a:xfrm>
          <a:prstGeom prst="rect">
            <a:avLst/>
          </a:prstGeom>
          <a:noFill/>
        </p:spPr>
        <p:txBody>
          <a:bodyPr wrap="square">
            <a:spAutoFit/>
          </a:bodyPr>
          <a:lstStyle/>
          <a:p>
            <a:endParaRPr lang="en-US" dirty="0"/>
          </a:p>
          <a:p>
            <a:r>
              <a:rPr lang="en-US" dirty="0"/>
              <a:t>Economic Uncertainty – This assignment represents an overall “safety net” for the School to cover a variety of unforeseen mid-term to long-term economic circumstances, including higher than expected outflows in any of the above three assignments. The onset of the COVID-19 pandemic in 2020 is an excellent example of how unforeseen events can require substantial reserves. Within a space of two months, the State budget chose to defer nearly 34% of state funding. While federal stimulus ended up mitigating some of this, there are no guarantees that future unforeseen impacts will be similarly mitigated. Designating thirty percent (30%) of the School’s fund balance for economic uncertainty represent the amounts necessary to protect the School from any combination of unforeseen revenue shortfalls, unexpected costs, and economic uncertainties.</a:t>
            </a:r>
          </a:p>
        </p:txBody>
      </p:sp>
    </p:spTree>
    <p:extLst>
      <p:ext uri="{BB962C8B-B14F-4D97-AF65-F5344CB8AC3E}">
        <p14:creationId xmlns:p14="http://schemas.microsoft.com/office/powerpoint/2010/main" val="206307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0" y="6016282"/>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472678B-A3F1-53DC-DD9B-BACA2E178D39}"/>
              </a:ext>
            </a:extLst>
          </p:cNvPr>
          <p:cNvPicPr>
            <a:picLocks noChangeAspect="1"/>
          </p:cNvPicPr>
          <p:nvPr/>
        </p:nvPicPr>
        <p:blipFill>
          <a:blip r:embed="rId3"/>
          <a:stretch>
            <a:fillRect/>
          </a:stretch>
        </p:blipFill>
        <p:spPr>
          <a:xfrm>
            <a:off x="733840" y="956977"/>
            <a:ext cx="6966187" cy="5406328"/>
          </a:xfrm>
          <a:prstGeom prst="rect">
            <a:avLst/>
          </a:prstGeom>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Page 2 through 4 – Financial Info</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46</a:t>
            </a:fld>
            <a:endParaRPr lang="en-US" dirty="0"/>
          </a:p>
        </p:txBody>
      </p:sp>
      <p:sp>
        <p:nvSpPr>
          <p:cNvPr id="27" name="TextBox 26">
            <a:extLst>
              <a:ext uri="{FF2B5EF4-FFF2-40B4-BE49-F238E27FC236}">
                <a16:creationId xmlns:a16="http://schemas.microsoft.com/office/drawing/2014/main" id="{52190D35-D6CA-5044-F7C3-A4F3D1D287FA}"/>
              </a:ext>
            </a:extLst>
          </p:cNvPr>
          <p:cNvSpPr txBox="1"/>
          <p:nvPr/>
        </p:nvSpPr>
        <p:spPr>
          <a:xfrm>
            <a:off x="5953062" y="2042648"/>
            <a:ext cx="652743" cy="261610"/>
          </a:xfrm>
          <a:prstGeom prst="rect">
            <a:avLst/>
          </a:prstGeom>
          <a:noFill/>
        </p:spPr>
        <p:txBody>
          <a:bodyPr wrap="none" rtlCol="0">
            <a:spAutoFit/>
          </a:bodyPr>
          <a:lstStyle/>
          <a:p>
            <a:r>
              <a:rPr lang="en-US" sz="1100" dirty="0"/>
              <a:t>169,785</a:t>
            </a:r>
          </a:p>
        </p:txBody>
      </p:sp>
      <p:sp>
        <p:nvSpPr>
          <p:cNvPr id="17" name="TextBox 16">
            <a:extLst>
              <a:ext uri="{FF2B5EF4-FFF2-40B4-BE49-F238E27FC236}">
                <a16:creationId xmlns:a16="http://schemas.microsoft.com/office/drawing/2014/main" id="{6B7DCC5A-D5D7-17A1-FA93-B99B1D981219}"/>
              </a:ext>
            </a:extLst>
          </p:cNvPr>
          <p:cNvSpPr txBox="1"/>
          <p:nvPr/>
        </p:nvSpPr>
        <p:spPr>
          <a:xfrm>
            <a:off x="5953062" y="1290286"/>
            <a:ext cx="760144" cy="261610"/>
          </a:xfrm>
          <a:prstGeom prst="rect">
            <a:avLst/>
          </a:prstGeom>
          <a:noFill/>
        </p:spPr>
        <p:txBody>
          <a:bodyPr wrap="none" rtlCol="0">
            <a:spAutoFit/>
          </a:bodyPr>
          <a:lstStyle/>
          <a:p>
            <a:r>
              <a:rPr lang="en-US" sz="1100" dirty="0"/>
              <a:t>1,790,536</a:t>
            </a:r>
          </a:p>
        </p:txBody>
      </p:sp>
      <p:sp>
        <p:nvSpPr>
          <p:cNvPr id="28" name="TextBox 27">
            <a:extLst>
              <a:ext uri="{FF2B5EF4-FFF2-40B4-BE49-F238E27FC236}">
                <a16:creationId xmlns:a16="http://schemas.microsoft.com/office/drawing/2014/main" id="{24057182-D836-0911-4F29-F717280D10B8}"/>
              </a:ext>
            </a:extLst>
          </p:cNvPr>
          <p:cNvSpPr txBox="1"/>
          <p:nvPr/>
        </p:nvSpPr>
        <p:spPr>
          <a:xfrm>
            <a:off x="5940728" y="2701332"/>
            <a:ext cx="652743" cy="261610"/>
          </a:xfrm>
          <a:prstGeom prst="rect">
            <a:avLst/>
          </a:prstGeom>
          <a:noFill/>
        </p:spPr>
        <p:txBody>
          <a:bodyPr wrap="none" rtlCol="0">
            <a:spAutoFit/>
          </a:bodyPr>
          <a:lstStyle/>
          <a:p>
            <a:r>
              <a:rPr lang="en-US" sz="1100" dirty="0"/>
              <a:t>500,000</a:t>
            </a:r>
          </a:p>
        </p:txBody>
      </p:sp>
      <p:sp>
        <p:nvSpPr>
          <p:cNvPr id="18" name="TextBox 17">
            <a:extLst>
              <a:ext uri="{FF2B5EF4-FFF2-40B4-BE49-F238E27FC236}">
                <a16:creationId xmlns:a16="http://schemas.microsoft.com/office/drawing/2014/main" id="{D8B13333-FABF-1C7F-B9A8-68F43000D73F}"/>
              </a:ext>
            </a:extLst>
          </p:cNvPr>
          <p:cNvSpPr txBox="1"/>
          <p:nvPr/>
        </p:nvSpPr>
        <p:spPr>
          <a:xfrm>
            <a:off x="5940728" y="2995660"/>
            <a:ext cx="652743" cy="261610"/>
          </a:xfrm>
          <a:prstGeom prst="rect">
            <a:avLst/>
          </a:prstGeom>
          <a:noFill/>
        </p:spPr>
        <p:txBody>
          <a:bodyPr wrap="none" rtlCol="0">
            <a:spAutoFit/>
          </a:bodyPr>
          <a:lstStyle/>
          <a:p>
            <a:r>
              <a:rPr lang="en-US" sz="1100" dirty="0"/>
              <a:t>669,785</a:t>
            </a:r>
          </a:p>
        </p:txBody>
      </p:sp>
      <p:sp>
        <p:nvSpPr>
          <p:cNvPr id="6" name="TextBox 5">
            <a:extLst>
              <a:ext uri="{FF2B5EF4-FFF2-40B4-BE49-F238E27FC236}">
                <a16:creationId xmlns:a16="http://schemas.microsoft.com/office/drawing/2014/main" id="{6FFD9889-2DE1-6747-025D-E586DC51420C}"/>
              </a:ext>
            </a:extLst>
          </p:cNvPr>
          <p:cNvSpPr txBox="1"/>
          <p:nvPr/>
        </p:nvSpPr>
        <p:spPr>
          <a:xfrm>
            <a:off x="4291743" y="4068685"/>
            <a:ext cx="2456955" cy="830997"/>
          </a:xfrm>
          <a:prstGeom prst="rect">
            <a:avLst/>
          </a:prstGeom>
          <a:solidFill>
            <a:schemeClr val="bg1"/>
          </a:solidFill>
          <a:ln>
            <a:solidFill>
              <a:schemeClr val="tx1"/>
            </a:solidFill>
          </a:ln>
        </p:spPr>
        <p:txBody>
          <a:bodyPr wrap="none" rtlCol="0">
            <a:spAutoFit/>
          </a:bodyPr>
          <a:lstStyle/>
          <a:p>
            <a:r>
              <a:rPr lang="en-US" sz="2400" dirty="0"/>
              <a:t>Every 1% = 17,905</a:t>
            </a:r>
          </a:p>
          <a:p>
            <a:r>
              <a:rPr lang="en-US" sz="2400" dirty="0"/>
              <a:t>(1,790,536/100)</a:t>
            </a:r>
          </a:p>
        </p:txBody>
      </p:sp>
      <p:sp>
        <p:nvSpPr>
          <p:cNvPr id="7" name="TextBox 6">
            <a:extLst>
              <a:ext uri="{FF2B5EF4-FFF2-40B4-BE49-F238E27FC236}">
                <a16:creationId xmlns:a16="http://schemas.microsoft.com/office/drawing/2014/main" id="{09263EB2-BAA0-72F1-F502-EF2E044BC914}"/>
              </a:ext>
            </a:extLst>
          </p:cNvPr>
          <p:cNvSpPr txBox="1"/>
          <p:nvPr/>
        </p:nvSpPr>
        <p:spPr>
          <a:xfrm>
            <a:off x="4309407" y="4960713"/>
            <a:ext cx="2353529" cy="830997"/>
          </a:xfrm>
          <a:prstGeom prst="rect">
            <a:avLst/>
          </a:prstGeom>
          <a:solidFill>
            <a:schemeClr val="bg1"/>
          </a:solidFill>
          <a:ln>
            <a:solidFill>
              <a:schemeClr val="tx1"/>
            </a:solidFill>
          </a:ln>
        </p:spPr>
        <p:txBody>
          <a:bodyPr wrap="none" rtlCol="0">
            <a:spAutoFit/>
          </a:bodyPr>
          <a:lstStyle/>
          <a:p>
            <a:r>
              <a:rPr lang="en-US" sz="2400" dirty="0"/>
              <a:t>669,785 = 37.4%</a:t>
            </a:r>
          </a:p>
          <a:p>
            <a:r>
              <a:rPr lang="en-US" sz="2400" dirty="0"/>
              <a:t>(669,785/17,905)</a:t>
            </a:r>
          </a:p>
        </p:txBody>
      </p:sp>
      <p:sp>
        <p:nvSpPr>
          <p:cNvPr id="8" name="TextBox 7">
            <a:extLst>
              <a:ext uri="{FF2B5EF4-FFF2-40B4-BE49-F238E27FC236}">
                <a16:creationId xmlns:a16="http://schemas.microsoft.com/office/drawing/2014/main" id="{E6FE956D-33E4-ABD2-30AF-452C6650F5AD}"/>
              </a:ext>
            </a:extLst>
          </p:cNvPr>
          <p:cNvSpPr txBox="1"/>
          <p:nvPr/>
        </p:nvSpPr>
        <p:spPr>
          <a:xfrm>
            <a:off x="5932088" y="4255569"/>
            <a:ext cx="652743" cy="261610"/>
          </a:xfrm>
          <a:prstGeom prst="rect">
            <a:avLst/>
          </a:prstGeom>
          <a:noFill/>
        </p:spPr>
        <p:txBody>
          <a:bodyPr wrap="none" rtlCol="0">
            <a:spAutoFit/>
          </a:bodyPr>
          <a:lstStyle/>
          <a:p>
            <a:r>
              <a:rPr lang="en-US" sz="1100" dirty="0"/>
              <a:t>358,100</a:t>
            </a:r>
          </a:p>
        </p:txBody>
      </p:sp>
      <p:sp>
        <p:nvSpPr>
          <p:cNvPr id="12" name="TextBox 11">
            <a:extLst>
              <a:ext uri="{FF2B5EF4-FFF2-40B4-BE49-F238E27FC236}">
                <a16:creationId xmlns:a16="http://schemas.microsoft.com/office/drawing/2014/main" id="{A70CED37-673E-545E-FEDC-4886B88D3E83}"/>
              </a:ext>
            </a:extLst>
          </p:cNvPr>
          <p:cNvSpPr txBox="1"/>
          <p:nvPr/>
        </p:nvSpPr>
        <p:spPr>
          <a:xfrm>
            <a:off x="4572000" y="4277164"/>
            <a:ext cx="429926" cy="261610"/>
          </a:xfrm>
          <a:prstGeom prst="rect">
            <a:avLst/>
          </a:prstGeom>
          <a:noFill/>
        </p:spPr>
        <p:txBody>
          <a:bodyPr wrap="none" rtlCol="0">
            <a:spAutoFit/>
          </a:bodyPr>
          <a:lstStyle/>
          <a:p>
            <a:r>
              <a:rPr lang="en-US" sz="1100" dirty="0"/>
              <a:t>20%</a:t>
            </a:r>
          </a:p>
        </p:txBody>
      </p:sp>
      <p:sp>
        <p:nvSpPr>
          <p:cNvPr id="13" name="TextBox 12">
            <a:extLst>
              <a:ext uri="{FF2B5EF4-FFF2-40B4-BE49-F238E27FC236}">
                <a16:creationId xmlns:a16="http://schemas.microsoft.com/office/drawing/2014/main" id="{BE3709DF-1CB2-53C8-C840-EB43BAB7F791}"/>
              </a:ext>
            </a:extLst>
          </p:cNvPr>
          <p:cNvSpPr txBox="1"/>
          <p:nvPr/>
        </p:nvSpPr>
        <p:spPr>
          <a:xfrm>
            <a:off x="5979286" y="4914272"/>
            <a:ext cx="580608" cy="261610"/>
          </a:xfrm>
          <a:prstGeom prst="rect">
            <a:avLst/>
          </a:prstGeom>
          <a:noFill/>
        </p:spPr>
        <p:txBody>
          <a:bodyPr wrap="none" rtlCol="0">
            <a:spAutoFit/>
          </a:bodyPr>
          <a:lstStyle/>
          <a:p>
            <a:r>
              <a:rPr lang="en-US" sz="1100" dirty="0"/>
              <a:t>89,525</a:t>
            </a:r>
          </a:p>
        </p:txBody>
      </p:sp>
      <p:sp>
        <p:nvSpPr>
          <p:cNvPr id="14" name="TextBox 13">
            <a:extLst>
              <a:ext uri="{FF2B5EF4-FFF2-40B4-BE49-F238E27FC236}">
                <a16:creationId xmlns:a16="http://schemas.microsoft.com/office/drawing/2014/main" id="{621DCD23-6727-169B-AA56-4045E23E01C9}"/>
              </a:ext>
            </a:extLst>
          </p:cNvPr>
          <p:cNvSpPr txBox="1"/>
          <p:nvPr/>
        </p:nvSpPr>
        <p:spPr>
          <a:xfrm>
            <a:off x="4572000" y="4914272"/>
            <a:ext cx="357790" cy="261610"/>
          </a:xfrm>
          <a:prstGeom prst="rect">
            <a:avLst/>
          </a:prstGeom>
          <a:noFill/>
        </p:spPr>
        <p:txBody>
          <a:bodyPr wrap="none" rtlCol="0">
            <a:spAutoFit/>
          </a:bodyPr>
          <a:lstStyle/>
          <a:p>
            <a:r>
              <a:rPr lang="en-US" sz="1100" dirty="0"/>
              <a:t>5%</a:t>
            </a:r>
          </a:p>
        </p:txBody>
      </p:sp>
      <p:sp>
        <p:nvSpPr>
          <p:cNvPr id="15" name="TextBox 14">
            <a:extLst>
              <a:ext uri="{FF2B5EF4-FFF2-40B4-BE49-F238E27FC236}">
                <a16:creationId xmlns:a16="http://schemas.microsoft.com/office/drawing/2014/main" id="{67D0DAB7-66F8-5596-DE26-E483C4740963}"/>
              </a:ext>
            </a:extLst>
          </p:cNvPr>
          <p:cNvSpPr txBox="1"/>
          <p:nvPr/>
        </p:nvSpPr>
        <p:spPr>
          <a:xfrm>
            <a:off x="5979286" y="5226774"/>
            <a:ext cx="652743" cy="261610"/>
          </a:xfrm>
          <a:prstGeom prst="rect">
            <a:avLst/>
          </a:prstGeom>
          <a:noFill/>
        </p:spPr>
        <p:txBody>
          <a:bodyPr wrap="none" rtlCol="0">
            <a:spAutoFit/>
          </a:bodyPr>
          <a:lstStyle/>
          <a:p>
            <a:r>
              <a:rPr lang="en-US" sz="1100" dirty="0"/>
              <a:t>222,160</a:t>
            </a:r>
          </a:p>
        </p:txBody>
      </p:sp>
      <p:sp>
        <p:nvSpPr>
          <p:cNvPr id="19" name="TextBox 18">
            <a:extLst>
              <a:ext uri="{FF2B5EF4-FFF2-40B4-BE49-F238E27FC236}">
                <a16:creationId xmlns:a16="http://schemas.microsoft.com/office/drawing/2014/main" id="{F1A6C086-F57C-BF89-480F-10EA6541994E}"/>
              </a:ext>
            </a:extLst>
          </p:cNvPr>
          <p:cNvSpPr txBox="1"/>
          <p:nvPr/>
        </p:nvSpPr>
        <p:spPr>
          <a:xfrm>
            <a:off x="4572000" y="5226774"/>
            <a:ext cx="429926" cy="261610"/>
          </a:xfrm>
          <a:prstGeom prst="rect">
            <a:avLst/>
          </a:prstGeom>
          <a:noFill/>
        </p:spPr>
        <p:txBody>
          <a:bodyPr wrap="none" rtlCol="0">
            <a:spAutoFit/>
          </a:bodyPr>
          <a:lstStyle/>
          <a:p>
            <a:r>
              <a:rPr lang="en-US" sz="1100" dirty="0"/>
              <a:t>12%</a:t>
            </a:r>
          </a:p>
        </p:txBody>
      </p:sp>
      <p:sp>
        <p:nvSpPr>
          <p:cNvPr id="20" name="TextBox 19">
            <a:extLst>
              <a:ext uri="{FF2B5EF4-FFF2-40B4-BE49-F238E27FC236}">
                <a16:creationId xmlns:a16="http://schemas.microsoft.com/office/drawing/2014/main" id="{F65F2FDF-9255-F639-7FC1-D8D97F051C78}"/>
              </a:ext>
            </a:extLst>
          </p:cNvPr>
          <p:cNvSpPr txBox="1"/>
          <p:nvPr/>
        </p:nvSpPr>
        <p:spPr>
          <a:xfrm>
            <a:off x="5979286" y="5885477"/>
            <a:ext cx="652743" cy="261610"/>
          </a:xfrm>
          <a:prstGeom prst="rect">
            <a:avLst/>
          </a:prstGeom>
          <a:noFill/>
        </p:spPr>
        <p:txBody>
          <a:bodyPr wrap="none" rtlCol="0">
            <a:spAutoFit/>
          </a:bodyPr>
          <a:lstStyle/>
          <a:p>
            <a:r>
              <a:rPr lang="en-US" sz="1100" dirty="0"/>
              <a:t>669,785</a:t>
            </a:r>
          </a:p>
        </p:txBody>
      </p:sp>
      <p:sp>
        <p:nvSpPr>
          <p:cNvPr id="21" name="TextBox 20">
            <a:extLst>
              <a:ext uri="{FF2B5EF4-FFF2-40B4-BE49-F238E27FC236}">
                <a16:creationId xmlns:a16="http://schemas.microsoft.com/office/drawing/2014/main" id="{D633861A-DBF4-2692-F92B-0FDD07AC2D85}"/>
              </a:ext>
            </a:extLst>
          </p:cNvPr>
          <p:cNvSpPr txBox="1"/>
          <p:nvPr/>
        </p:nvSpPr>
        <p:spPr>
          <a:xfrm>
            <a:off x="4572000" y="5885477"/>
            <a:ext cx="429926" cy="261610"/>
          </a:xfrm>
          <a:prstGeom prst="rect">
            <a:avLst/>
          </a:prstGeom>
          <a:noFill/>
        </p:spPr>
        <p:txBody>
          <a:bodyPr wrap="none" rtlCol="0">
            <a:spAutoFit/>
          </a:bodyPr>
          <a:lstStyle/>
          <a:p>
            <a:r>
              <a:rPr lang="en-US" sz="1100" dirty="0"/>
              <a:t>37%</a:t>
            </a:r>
          </a:p>
        </p:txBody>
      </p:sp>
    </p:spTree>
    <p:extLst>
      <p:ext uri="{BB962C8B-B14F-4D97-AF65-F5344CB8AC3E}">
        <p14:creationId xmlns:p14="http://schemas.microsoft.com/office/powerpoint/2010/main" val="2184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50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50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50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150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p:bldP spid="12" grpId="0"/>
      <p:bldP spid="13" grpId="0"/>
      <p:bldP spid="14" grpId="0"/>
      <p:bldP spid="15" grpId="0"/>
      <p:bldP spid="19"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Page 2 through 4 – Financial Info</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47</a:t>
            </a:fld>
            <a:endParaRPr lang="en-US" dirty="0"/>
          </a:p>
        </p:txBody>
      </p:sp>
      <p:pic>
        <p:nvPicPr>
          <p:cNvPr id="10" name="Picture 9">
            <a:extLst>
              <a:ext uri="{FF2B5EF4-FFF2-40B4-BE49-F238E27FC236}">
                <a16:creationId xmlns:a16="http://schemas.microsoft.com/office/drawing/2014/main" id="{1880768C-4EE1-B596-5992-21CCCDC41A72}"/>
              </a:ext>
            </a:extLst>
          </p:cNvPr>
          <p:cNvPicPr>
            <a:picLocks noChangeAspect="1"/>
          </p:cNvPicPr>
          <p:nvPr/>
        </p:nvPicPr>
        <p:blipFill>
          <a:blip r:embed="rId4"/>
          <a:stretch>
            <a:fillRect/>
          </a:stretch>
        </p:blipFill>
        <p:spPr>
          <a:xfrm>
            <a:off x="658867" y="4257939"/>
            <a:ext cx="7554482" cy="2072876"/>
          </a:xfrm>
          <a:prstGeom prst="rect">
            <a:avLst/>
          </a:prstGeom>
        </p:spPr>
      </p:pic>
      <p:sp>
        <p:nvSpPr>
          <p:cNvPr id="22" name="TextBox 21">
            <a:extLst>
              <a:ext uri="{FF2B5EF4-FFF2-40B4-BE49-F238E27FC236}">
                <a16:creationId xmlns:a16="http://schemas.microsoft.com/office/drawing/2014/main" id="{E179E885-BF64-6C62-5AA4-A5107DD350BA}"/>
              </a:ext>
            </a:extLst>
          </p:cNvPr>
          <p:cNvSpPr txBox="1"/>
          <p:nvPr/>
        </p:nvSpPr>
        <p:spPr>
          <a:xfrm>
            <a:off x="699840" y="1103476"/>
            <a:ext cx="7554483" cy="1569660"/>
          </a:xfrm>
          <a:prstGeom prst="rect">
            <a:avLst/>
          </a:prstGeom>
          <a:solidFill>
            <a:schemeClr val="bg1"/>
          </a:solidFill>
          <a:ln>
            <a:solidFill>
              <a:schemeClr val="tx1"/>
            </a:solidFill>
          </a:ln>
        </p:spPr>
        <p:txBody>
          <a:bodyPr wrap="square" rtlCol="0">
            <a:spAutoFit/>
          </a:bodyPr>
          <a:lstStyle/>
          <a:p>
            <a:r>
              <a:rPr lang="en-US" sz="2400" dirty="0"/>
              <a:t>PTR (Pupil to Teacher Ratio) should be tracked throughout the year.</a:t>
            </a:r>
          </a:p>
          <a:p>
            <a:pPr marL="342900" indent="-342900">
              <a:buFont typeface="Arial" panose="020B0604020202020204" pitchFamily="34" charset="0"/>
              <a:buChar char="•"/>
            </a:pPr>
            <a:r>
              <a:rPr lang="en-US" sz="2400" dirty="0"/>
              <a:t>Take the average teachers over the course of the year</a:t>
            </a:r>
          </a:p>
          <a:p>
            <a:pPr marL="342900" indent="-342900">
              <a:buFont typeface="Arial" panose="020B0604020202020204" pitchFamily="34" charset="0"/>
              <a:buChar char="•"/>
            </a:pPr>
            <a:r>
              <a:rPr lang="en-US" sz="2400" dirty="0"/>
              <a:t>Utilize your P2 ADA</a:t>
            </a:r>
          </a:p>
        </p:txBody>
      </p:sp>
      <p:sp>
        <p:nvSpPr>
          <p:cNvPr id="23" name="TextBox 22">
            <a:extLst>
              <a:ext uri="{FF2B5EF4-FFF2-40B4-BE49-F238E27FC236}">
                <a16:creationId xmlns:a16="http://schemas.microsoft.com/office/drawing/2014/main" id="{C6272D6B-A582-3EB3-47FD-20A66285F46B}"/>
              </a:ext>
            </a:extLst>
          </p:cNvPr>
          <p:cNvSpPr txBox="1"/>
          <p:nvPr/>
        </p:nvSpPr>
        <p:spPr>
          <a:xfrm>
            <a:off x="699840" y="2805614"/>
            <a:ext cx="3564511" cy="1200329"/>
          </a:xfrm>
          <a:prstGeom prst="rect">
            <a:avLst/>
          </a:prstGeom>
          <a:solidFill>
            <a:schemeClr val="bg1"/>
          </a:solidFill>
          <a:ln>
            <a:noFill/>
          </a:ln>
        </p:spPr>
        <p:txBody>
          <a:bodyPr wrap="square" rtlCol="0">
            <a:spAutoFit/>
          </a:bodyPr>
          <a:lstStyle/>
          <a:p>
            <a:r>
              <a:rPr lang="en-US" sz="2400" dirty="0"/>
              <a:t>Sample Charter School:</a:t>
            </a:r>
          </a:p>
          <a:p>
            <a:r>
              <a:rPr lang="en-US" sz="2400" dirty="0"/>
              <a:t>P2 ADA: 156.56</a:t>
            </a:r>
          </a:p>
          <a:p>
            <a:r>
              <a:rPr lang="en-US" sz="2400" dirty="0"/>
              <a:t>Average Teacher FTE: 7.4</a:t>
            </a:r>
          </a:p>
        </p:txBody>
      </p:sp>
      <p:sp>
        <p:nvSpPr>
          <p:cNvPr id="24" name="TextBox 23">
            <a:extLst>
              <a:ext uri="{FF2B5EF4-FFF2-40B4-BE49-F238E27FC236}">
                <a16:creationId xmlns:a16="http://schemas.microsoft.com/office/drawing/2014/main" id="{316A1BFA-9858-9D3D-4E9C-E7F9AA5149CC}"/>
              </a:ext>
            </a:extLst>
          </p:cNvPr>
          <p:cNvSpPr txBox="1"/>
          <p:nvPr/>
        </p:nvSpPr>
        <p:spPr>
          <a:xfrm>
            <a:off x="4477081" y="3174945"/>
            <a:ext cx="3564511" cy="461665"/>
          </a:xfrm>
          <a:prstGeom prst="rect">
            <a:avLst/>
          </a:prstGeom>
          <a:solidFill>
            <a:schemeClr val="bg1"/>
          </a:solidFill>
          <a:ln>
            <a:noFill/>
          </a:ln>
        </p:spPr>
        <p:txBody>
          <a:bodyPr wrap="square" rtlCol="0">
            <a:spAutoFit/>
          </a:bodyPr>
          <a:lstStyle/>
          <a:p>
            <a:r>
              <a:rPr lang="en-US" sz="2400" dirty="0"/>
              <a:t>156.56/7.4 = 21.2</a:t>
            </a:r>
          </a:p>
        </p:txBody>
      </p:sp>
      <p:sp>
        <p:nvSpPr>
          <p:cNvPr id="25" name="TextBox 24">
            <a:extLst>
              <a:ext uri="{FF2B5EF4-FFF2-40B4-BE49-F238E27FC236}">
                <a16:creationId xmlns:a16="http://schemas.microsoft.com/office/drawing/2014/main" id="{03BD2ABA-72F9-8E02-06E0-C1FD0F40F526}"/>
              </a:ext>
            </a:extLst>
          </p:cNvPr>
          <p:cNvSpPr txBox="1"/>
          <p:nvPr/>
        </p:nvSpPr>
        <p:spPr>
          <a:xfrm>
            <a:off x="6293520" y="4846298"/>
            <a:ext cx="436338" cy="261610"/>
          </a:xfrm>
          <a:prstGeom prst="rect">
            <a:avLst/>
          </a:prstGeom>
          <a:noFill/>
        </p:spPr>
        <p:txBody>
          <a:bodyPr wrap="none" rtlCol="0">
            <a:spAutoFit/>
          </a:bodyPr>
          <a:lstStyle/>
          <a:p>
            <a:r>
              <a:rPr lang="en-US" sz="1100" dirty="0"/>
              <a:t>21.2</a:t>
            </a:r>
          </a:p>
        </p:txBody>
      </p:sp>
    </p:spTree>
    <p:extLst>
      <p:ext uri="{BB962C8B-B14F-4D97-AF65-F5344CB8AC3E}">
        <p14:creationId xmlns:p14="http://schemas.microsoft.com/office/powerpoint/2010/main" val="24604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Vendor Disclosure</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48</a:t>
            </a:fld>
            <a:endParaRPr lang="en-US" dirty="0"/>
          </a:p>
        </p:txBody>
      </p:sp>
      <p:sp>
        <p:nvSpPr>
          <p:cNvPr id="22" name="TextBox 21">
            <a:extLst>
              <a:ext uri="{FF2B5EF4-FFF2-40B4-BE49-F238E27FC236}">
                <a16:creationId xmlns:a16="http://schemas.microsoft.com/office/drawing/2014/main" id="{E179E885-BF64-6C62-5AA4-A5107DD350BA}"/>
              </a:ext>
            </a:extLst>
          </p:cNvPr>
          <p:cNvSpPr txBox="1"/>
          <p:nvPr/>
        </p:nvSpPr>
        <p:spPr>
          <a:xfrm>
            <a:off x="699840" y="1103476"/>
            <a:ext cx="7554483" cy="1200329"/>
          </a:xfrm>
          <a:prstGeom prst="rect">
            <a:avLst/>
          </a:prstGeom>
          <a:solidFill>
            <a:schemeClr val="bg1"/>
          </a:solidFill>
          <a:ln>
            <a:solidFill>
              <a:schemeClr val="tx1"/>
            </a:solidFill>
          </a:ln>
        </p:spPr>
        <p:txBody>
          <a:bodyPr wrap="square" rtlCol="0">
            <a:spAutoFit/>
          </a:bodyPr>
          <a:lstStyle/>
          <a:p>
            <a:r>
              <a:rPr lang="en-US" sz="2400" dirty="0"/>
              <a:t>Run a Vendor for objects 4000 – 5999 and report all vendors above $50K (or 10% of total expenditures, if your total revenue is below $500K)</a:t>
            </a:r>
          </a:p>
        </p:txBody>
      </p:sp>
      <p:pic>
        <p:nvPicPr>
          <p:cNvPr id="7" name="Picture 6">
            <a:extLst>
              <a:ext uri="{FF2B5EF4-FFF2-40B4-BE49-F238E27FC236}">
                <a16:creationId xmlns:a16="http://schemas.microsoft.com/office/drawing/2014/main" id="{06D58B3C-2004-0D97-D732-227C4A463226}"/>
              </a:ext>
            </a:extLst>
          </p:cNvPr>
          <p:cNvPicPr>
            <a:picLocks noChangeAspect="1"/>
          </p:cNvPicPr>
          <p:nvPr/>
        </p:nvPicPr>
        <p:blipFill>
          <a:blip r:embed="rId4"/>
          <a:stretch>
            <a:fillRect/>
          </a:stretch>
        </p:blipFill>
        <p:spPr>
          <a:xfrm>
            <a:off x="3048909" y="2414303"/>
            <a:ext cx="2524125" cy="866775"/>
          </a:xfrm>
          <a:prstGeom prst="rect">
            <a:avLst/>
          </a:prstGeom>
        </p:spPr>
      </p:pic>
      <p:pic>
        <p:nvPicPr>
          <p:cNvPr id="12" name="Picture 11">
            <a:extLst>
              <a:ext uri="{FF2B5EF4-FFF2-40B4-BE49-F238E27FC236}">
                <a16:creationId xmlns:a16="http://schemas.microsoft.com/office/drawing/2014/main" id="{58F19E13-C2F9-E3A5-2116-D17B314C9F23}"/>
              </a:ext>
            </a:extLst>
          </p:cNvPr>
          <p:cNvPicPr>
            <a:picLocks noChangeAspect="1"/>
          </p:cNvPicPr>
          <p:nvPr/>
        </p:nvPicPr>
        <p:blipFill>
          <a:blip r:embed="rId5"/>
          <a:stretch>
            <a:fillRect/>
          </a:stretch>
        </p:blipFill>
        <p:spPr>
          <a:xfrm>
            <a:off x="65314" y="3322774"/>
            <a:ext cx="8743950" cy="676275"/>
          </a:xfrm>
          <a:prstGeom prst="rect">
            <a:avLst/>
          </a:prstGeom>
        </p:spPr>
      </p:pic>
      <p:sp>
        <p:nvSpPr>
          <p:cNvPr id="13" name="Oval 12">
            <a:extLst>
              <a:ext uri="{FF2B5EF4-FFF2-40B4-BE49-F238E27FC236}">
                <a16:creationId xmlns:a16="http://schemas.microsoft.com/office/drawing/2014/main" id="{5315DA69-B9AE-89F1-EAE3-AC49187C682B}"/>
              </a:ext>
            </a:extLst>
          </p:cNvPr>
          <p:cNvSpPr/>
          <p:nvPr/>
        </p:nvSpPr>
        <p:spPr>
          <a:xfrm>
            <a:off x="7870677" y="3457948"/>
            <a:ext cx="119641" cy="164294"/>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AF6F335-6628-B8CB-27DD-542B7A765C64}"/>
              </a:ext>
            </a:extLst>
          </p:cNvPr>
          <p:cNvPicPr>
            <a:picLocks noChangeAspect="1"/>
          </p:cNvPicPr>
          <p:nvPr/>
        </p:nvPicPr>
        <p:blipFill>
          <a:blip r:embed="rId6"/>
          <a:stretch>
            <a:fillRect/>
          </a:stretch>
        </p:blipFill>
        <p:spPr>
          <a:xfrm>
            <a:off x="2157431" y="4101982"/>
            <a:ext cx="4559715" cy="2524602"/>
          </a:xfrm>
          <a:prstGeom prst="rect">
            <a:avLst/>
          </a:prstGeom>
        </p:spPr>
      </p:pic>
      <p:sp>
        <p:nvSpPr>
          <p:cNvPr id="16" name="TextBox 15">
            <a:extLst>
              <a:ext uri="{FF2B5EF4-FFF2-40B4-BE49-F238E27FC236}">
                <a16:creationId xmlns:a16="http://schemas.microsoft.com/office/drawing/2014/main" id="{D855CAB1-8DEF-FFA5-B8EA-2B62475FF6A3}"/>
              </a:ext>
            </a:extLst>
          </p:cNvPr>
          <p:cNvSpPr txBox="1"/>
          <p:nvPr/>
        </p:nvSpPr>
        <p:spPr>
          <a:xfrm>
            <a:off x="2230452" y="5003497"/>
            <a:ext cx="4321504" cy="369332"/>
          </a:xfrm>
          <a:prstGeom prst="rect">
            <a:avLst/>
          </a:prstGeom>
          <a:noFill/>
        </p:spPr>
        <p:txBody>
          <a:bodyPr wrap="none" rtlCol="0">
            <a:spAutoFit/>
          </a:bodyPr>
          <a:lstStyle/>
          <a:p>
            <a:r>
              <a:rPr lang="en-US" dirty="0"/>
              <a:t>Amazon	     56,489  Supplies            Yes    No</a:t>
            </a:r>
          </a:p>
        </p:txBody>
      </p:sp>
      <p:sp>
        <p:nvSpPr>
          <p:cNvPr id="17" name="TextBox 16">
            <a:extLst>
              <a:ext uri="{FF2B5EF4-FFF2-40B4-BE49-F238E27FC236}">
                <a16:creationId xmlns:a16="http://schemas.microsoft.com/office/drawing/2014/main" id="{996A6375-52F9-1123-C098-BF48CE8E8383}"/>
              </a:ext>
            </a:extLst>
          </p:cNvPr>
          <p:cNvSpPr txBox="1"/>
          <p:nvPr/>
        </p:nvSpPr>
        <p:spPr>
          <a:xfrm>
            <a:off x="2213360" y="5340563"/>
            <a:ext cx="4340740" cy="369332"/>
          </a:xfrm>
          <a:prstGeom prst="rect">
            <a:avLst/>
          </a:prstGeom>
          <a:noFill/>
        </p:spPr>
        <p:txBody>
          <a:bodyPr wrap="none" rtlCol="0">
            <a:spAutoFit/>
          </a:bodyPr>
          <a:lstStyle/>
          <a:p>
            <a:r>
              <a:rPr lang="en-US" dirty="0" err="1"/>
              <a:t>BookShark</a:t>
            </a:r>
            <a:r>
              <a:rPr lang="en-US" dirty="0"/>
              <a:t>    55,345  Supplies            Yes    No</a:t>
            </a:r>
          </a:p>
        </p:txBody>
      </p:sp>
      <p:sp>
        <p:nvSpPr>
          <p:cNvPr id="18" name="TextBox 17">
            <a:extLst>
              <a:ext uri="{FF2B5EF4-FFF2-40B4-BE49-F238E27FC236}">
                <a16:creationId xmlns:a16="http://schemas.microsoft.com/office/drawing/2014/main" id="{CE850364-52C0-7391-7878-1E01C0C037AB}"/>
              </a:ext>
            </a:extLst>
          </p:cNvPr>
          <p:cNvSpPr txBox="1"/>
          <p:nvPr/>
        </p:nvSpPr>
        <p:spPr>
          <a:xfrm>
            <a:off x="2230451" y="5646507"/>
            <a:ext cx="4321504" cy="369332"/>
          </a:xfrm>
          <a:prstGeom prst="rect">
            <a:avLst/>
          </a:prstGeom>
          <a:noFill/>
        </p:spPr>
        <p:txBody>
          <a:bodyPr wrap="none" rtlCol="0">
            <a:spAutoFit/>
          </a:bodyPr>
          <a:lstStyle/>
          <a:p>
            <a:r>
              <a:rPr lang="en-US" dirty="0"/>
              <a:t>CDW	     52,338  Supplies            Yes    No</a:t>
            </a:r>
          </a:p>
        </p:txBody>
      </p:sp>
      <p:sp>
        <p:nvSpPr>
          <p:cNvPr id="19" name="TextBox 18">
            <a:extLst>
              <a:ext uri="{FF2B5EF4-FFF2-40B4-BE49-F238E27FC236}">
                <a16:creationId xmlns:a16="http://schemas.microsoft.com/office/drawing/2014/main" id="{E64D2F35-02AA-F43B-BC3D-E85E11F157E5}"/>
              </a:ext>
            </a:extLst>
          </p:cNvPr>
          <p:cNvSpPr txBox="1"/>
          <p:nvPr/>
        </p:nvSpPr>
        <p:spPr>
          <a:xfrm>
            <a:off x="2197340" y="5962261"/>
            <a:ext cx="4366260" cy="369332"/>
          </a:xfrm>
          <a:prstGeom prst="rect">
            <a:avLst/>
          </a:prstGeom>
          <a:noFill/>
        </p:spPr>
        <p:txBody>
          <a:bodyPr wrap="none" rtlCol="0">
            <a:spAutoFit/>
          </a:bodyPr>
          <a:lstStyle/>
          <a:p>
            <a:r>
              <a:rPr lang="en-US" dirty="0"/>
              <a:t>Charter Imp  51,200  Accounting       Yes    No</a:t>
            </a:r>
          </a:p>
        </p:txBody>
      </p:sp>
      <p:sp>
        <p:nvSpPr>
          <p:cNvPr id="20" name="TextBox 19">
            <a:extLst>
              <a:ext uri="{FF2B5EF4-FFF2-40B4-BE49-F238E27FC236}">
                <a16:creationId xmlns:a16="http://schemas.microsoft.com/office/drawing/2014/main" id="{FCE9EC5A-07B4-5D2E-A1EF-FD7C8C1E035F}"/>
              </a:ext>
            </a:extLst>
          </p:cNvPr>
          <p:cNvSpPr txBox="1"/>
          <p:nvPr/>
        </p:nvSpPr>
        <p:spPr>
          <a:xfrm>
            <a:off x="2165977" y="6275583"/>
            <a:ext cx="4396588" cy="369332"/>
          </a:xfrm>
          <a:prstGeom prst="rect">
            <a:avLst/>
          </a:prstGeom>
          <a:noFill/>
        </p:spPr>
        <p:txBody>
          <a:bodyPr wrap="none" rtlCol="0">
            <a:spAutoFit/>
          </a:bodyPr>
          <a:lstStyle/>
          <a:p>
            <a:r>
              <a:rPr lang="en-US" dirty="0"/>
              <a:t>Parsec Ed       56,703  Software           Yes    No</a:t>
            </a:r>
          </a:p>
        </p:txBody>
      </p:sp>
    </p:spTree>
    <p:extLst>
      <p:ext uri="{BB962C8B-B14F-4D97-AF65-F5344CB8AC3E}">
        <p14:creationId xmlns:p14="http://schemas.microsoft.com/office/powerpoint/2010/main" val="70382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150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200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animBg="1"/>
      <p:bldP spid="16" grpId="0"/>
      <p:bldP spid="17" grpId="0"/>
      <p:bldP spid="18" grpId="0"/>
      <p:bldP spid="19"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Board Disclosure</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49</a:t>
            </a:fld>
            <a:endParaRPr lang="en-US" dirty="0"/>
          </a:p>
        </p:txBody>
      </p:sp>
      <p:pic>
        <p:nvPicPr>
          <p:cNvPr id="6" name="Picture 5">
            <a:extLst>
              <a:ext uri="{FF2B5EF4-FFF2-40B4-BE49-F238E27FC236}">
                <a16:creationId xmlns:a16="http://schemas.microsoft.com/office/drawing/2014/main" id="{BBAE8527-3C96-176D-06FC-0983869F41F2}"/>
              </a:ext>
            </a:extLst>
          </p:cNvPr>
          <p:cNvPicPr>
            <a:picLocks noChangeAspect="1"/>
          </p:cNvPicPr>
          <p:nvPr/>
        </p:nvPicPr>
        <p:blipFill>
          <a:blip r:embed="rId4"/>
          <a:stretch>
            <a:fillRect/>
          </a:stretch>
        </p:blipFill>
        <p:spPr>
          <a:xfrm>
            <a:off x="297546" y="886011"/>
            <a:ext cx="7818467" cy="4026903"/>
          </a:xfrm>
          <a:prstGeom prst="rect">
            <a:avLst/>
          </a:prstGeom>
        </p:spPr>
      </p:pic>
      <p:sp>
        <p:nvSpPr>
          <p:cNvPr id="8" name="TextBox 7">
            <a:extLst>
              <a:ext uri="{FF2B5EF4-FFF2-40B4-BE49-F238E27FC236}">
                <a16:creationId xmlns:a16="http://schemas.microsoft.com/office/drawing/2014/main" id="{AF10F53B-0A6D-D488-BFEA-987D5AD5A2DF}"/>
              </a:ext>
            </a:extLst>
          </p:cNvPr>
          <p:cNvSpPr txBox="1"/>
          <p:nvPr/>
        </p:nvSpPr>
        <p:spPr>
          <a:xfrm>
            <a:off x="386967" y="2967829"/>
            <a:ext cx="7799123" cy="369332"/>
          </a:xfrm>
          <a:prstGeom prst="rect">
            <a:avLst/>
          </a:prstGeom>
          <a:noFill/>
        </p:spPr>
        <p:txBody>
          <a:bodyPr wrap="none" rtlCol="0">
            <a:spAutoFit/>
          </a:bodyPr>
          <a:lstStyle/>
          <a:p>
            <a:r>
              <a:rPr lang="en-US" dirty="0"/>
              <a:t>Seth Green, President           Parent	       Appointed      No               07/23-06/25</a:t>
            </a:r>
          </a:p>
        </p:txBody>
      </p:sp>
      <p:sp>
        <p:nvSpPr>
          <p:cNvPr id="10" name="TextBox 9">
            <a:extLst>
              <a:ext uri="{FF2B5EF4-FFF2-40B4-BE49-F238E27FC236}">
                <a16:creationId xmlns:a16="http://schemas.microsoft.com/office/drawing/2014/main" id="{59D7BB49-C42B-90D6-6917-08A984360149}"/>
              </a:ext>
            </a:extLst>
          </p:cNvPr>
          <p:cNvSpPr txBox="1"/>
          <p:nvPr/>
        </p:nvSpPr>
        <p:spPr>
          <a:xfrm>
            <a:off x="385123" y="3350817"/>
            <a:ext cx="7799123" cy="369332"/>
          </a:xfrm>
          <a:prstGeom prst="rect">
            <a:avLst/>
          </a:prstGeom>
          <a:noFill/>
        </p:spPr>
        <p:txBody>
          <a:bodyPr wrap="none" rtlCol="0">
            <a:spAutoFit/>
          </a:bodyPr>
          <a:lstStyle/>
          <a:p>
            <a:r>
              <a:rPr lang="en-US" dirty="0"/>
              <a:t>Wes Miles, VP	               Parent	       Appointed      No               07/22-06/24</a:t>
            </a:r>
          </a:p>
        </p:txBody>
      </p:sp>
      <p:sp>
        <p:nvSpPr>
          <p:cNvPr id="14" name="TextBox 13">
            <a:extLst>
              <a:ext uri="{FF2B5EF4-FFF2-40B4-BE49-F238E27FC236}">
                <a16:creationId xmlns:a16="http://schemas.microsoft.com/office/drawing/2014/main" id="{12693B46-8A65-3219-1327-738CCA39BB63}"/>
              </a:ext>
            </a:extLst>
          </p:cNvPr>
          <p:cNvSpPr txBox="1"/>
          <p:nvPr/>
        </p:nvSpPr>
        <p:spPr>
          <a:xfrm>
            <a:off x="385122" y="3739756"/>
            <a:ext cx="7799123" cy="369332"/>
          </a:xfrm>
          <a:prstGeom prst="rect">
            <a:avLst/>
          </a:prstGeom>
          <a:noFill/>
        </p:spPr>
        <p:txBody>
          <a:bodyPr wrap="none" rtlCol="0">
            <a:spAutoFit/>
          </a:bodyPr>
          <a:lstStyle/>
          <a:p>
            <a:r>
              <a:rPr lang="en-US" dirty="0"/>
              <a:t>Josh Ramirez, Secretary        Parent	       Appointed      No               07/22-06/24</a:t>
            </a:r>
          </a:p>
        </p:txBody>
      </p:sp>
      <p:sp>
        <p:nvSpPr>
          <p:cNvPr id="21" name="TextBox 20">
            <a:extLst>
              <a:ext uri="{FF2B5EF4-FFF2-40B4-BE49-F238E27FC236}">
                <a16:creationId xmlns:a16="http://schemas.microsoft.com/office/drawing/2014/main" id="{3B395CD1-E38D-C1DA-8A0C-714F072980F3}"/>
              </a:ext>
            </a:extLst>
          </p:cNvPr>
          <p:cNvSpPr txBox="1"/>
          <p:nvPr/>
        </p:nvSpPr>
        <p:spPr>
          <a:xfrm>
            <a:off x="385121" y="4110031"/>
            <a:ext cx="7799123" cy="369332"/>
          </a:xfrm>
          <a:prstGeom prst="rect">
            <a:avLst/>
          </a:prstGeom>
          <a:noFill/>
        </p:spPr>
        <p:txBody>
          <a:bodyPr wrap="none" rtlCol="0">
            <a:spAutoFit/>
          </a:bodyPr>
          <a:lstStyle/>
          <a:p>
            <a:r>
              <a:rPr lang="en-US" dirty="0"/>
              <a:t>Janet Meyer, Member           Parent	       Appointed      No               07/23-06/25</a:t>
            </a:r>
          </a:p>
        </p:txBody>
      </p:sp>
      <p:sp>
        <p:nvSpPr>
          <p:cNvPr id="23" name="TextBox 22">
            <a:extLst>
              <a:ext uri="{FF2B5EF4-FFF2-40B4-BE49-F238E27FC236}">
                <a16:creationId xmlns:a16="http://schemas.microsoft.com/office/drawing/2014/main" id="{324ABF6F-FBE4-A0BA-5384-196C00BCFC58}"/>
              </a:ext>
            </a:extLst>
          </p:cNvPr>
          <p:cNvSpPr txBox="1"/>
          <p:nvPr/>
        </p:nvSpPr>
        <p:spPr>
          <a:xfrm>
            <a:off x="371431" y="4479363"/>
            <a:ext cx="7799123" cy="369332"/>
          </a:xfrm>
          <a:prstGeom prst="rect">
            <a:avLst/>
          </a:prstGeom>
          <a:noFill/>
        </p:spPr>
        <p:txBody>
          <a:bodyPr wrap="none" rtlCol="0">
            <a:spAutoFit/>
          </a:bodyPr>
          <a:lstStyle/>
          <a:p>
            <a:r>
              <a:rPr lang="en-US" dirty="0"/>
              <a:t>Michelle Stanley, Member    Parent	       Appointed      No               07/22-06/24</a:t>
            </a:r>
          </a:p>
        </p:txBody>
      </p:sp>
      <p:pic>
        <p:nvPicPr>
          <p:cNvPr id="25" name="Picture 24">
            <a:extLst>
              <a:ext uri="{FF2B5EF4-FFF2-40B4-BE49-F238E27FC236}">
                <a16:creationId xmlns:a16="http://schemas.microsoft.com/office/drawing/2014/main" id="{3408716F-D78E-B744-E33B-1A13338919F2}"/>
              </a:ext>
            </a:extLst>
          </p:cNvPr>
          <p:cNvPicPr>
            <a:picLocks noChangeAspect="1"/>
          </p:cNvPicPr>
          <p:nvPr/>
        </p:nvPicPr>
        <p:blipFill>
          <a:blip r:embed="rId5"/>
          <a:stretch>
            <a:fillRect/>
          </a:stretch>
        </p:blipFill>
        <p:spPr>
          <a:xfrm>
            <a:off x="264430" y="4881958"/>
            <a:ext cx="7851584" cy="1638288"/>
          </a:xfrm>
          <a:prstGeom prst="rect">
            <a:avLst/>
          </a:prstGeom>
        </p:spPr>
      </p:pic>
      <p:sp>
        <p:nvSpPr>
          <p:cNvPr id="26" name="Oval 25">
            <a:extLst>
              <a:ext uri="{FF2B5EF4-FFF2-40B4-BE49-F238E27FC236}">
                <a16:creationId xmlns:a16="http://schemas.microsoft.com/office/drawing/2014/main" id="{7496CDF4-DC8F-00CA-F899-D6767B05275A}"/>
              </a:ext>
            </a:extLst>
          </p:cNvPr>
          <p:cNvSpPr/>
          <p:nvPr/>
        </p:nvSpPr>
        <p:spPr>
          <a:xfrm>
            <a:off x="7366476" y="4935213"/>
            <a:ext cx="119641" cy="164294"/>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BAA8090-0FB9-5BC6-4FDD-8519FB8D3D54}"/>
              </a:ext>
            </a:extLst>
          </p:cNvPr>
          <p:cNvSpPr txBox="1"/>
          <p:nvPr/>
        </p:nvSpPr>
        <p:spPr>
          <a:xfrm>
            <a:off x="411411" y="5810478"/>
            <a:ext cx="548548" cy="369332"/>
          </a:xfrm>
          <a:prstGeom prst="rect">
            <a:avLst/>
          </a:prstGeom>
          <a:noFill/>
        </p:spPr>
        <p:txBody>
          <a:bodyPr wrap="none" rtlCol="0">
            <a:spAutoFit/>
          </a:bodyPr>
          <a:lstStyle/>
          <a:p>
            <a:r>
              <a:rPr lang="en-US" dirty="0"/>
              <a:t>N/A</a:t>
            </a:r>
          </a:p>
        </p:txBody>
      </p:sp>
    </p:spTree>
    <p:extLst>
      <p:ext uri="{BB962C8B-B14F-4D97-AF65-F5344CB8AC3E}">
        <p14:creationId xmlns:p14="http://schemas.microsoft.com/office/powerpoint/2010/main" val="334236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21" grpId="0"/>
      <p:bldP spid="23" grpId="0"/>
      <p:bldP spid="26"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4CAFBA-0085-40F2-84D7-FF3F6FC28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5" name="Slide Number Placeholder 4">
            <a:extLst>
              <a:ext uri="{FF2B5EF4-FFF2-40B4-BE49-F238E27FC236}">
                <a16:creationId xmlns:a16="http://schemas.microsoft.com/office/drawing/2014/main" id="{1577729B-E058-47B7-92CB-318B325C67FE}"/>
              </a:ext>
            </a:extLst>
          </p:cNvPr>
          <p:cNvSpPr>
            <a:spLocks noGrp="1"/>
          </p:cNvSpPr>
          <p:nvPr>
            <p:ph type="sldNum" sz="quarter" idx="18"/>
          </p:nvPr>
        </p:nvSpPr>
        <p:spPr/>
        <p:txBody>
          <a:bodyPr/>
          <a:lstStyle/>
          <a:p>
            <a:fld id="{35F6F342-923F-F947-AB68-DF4515FC8525}" type="slidenum">
              <a:rPr lang="en-US" smtClean="0"/>
              <a:pPr/>
              <a:t>5</a:t>
            </a:fld>
            <a:endParaRPr lang="en-US" dirty="0"/>
          </a:p>
        </p:txBody>
      </p:sp>
      <p:sp>
        <p:nvSpPr>
          <p:cNvPr id="9" name="Title 3">
            <a:extLst>
              <a:ext uri="{FF2B5EF4-FFF2-40B4-BE49-F238E27FC236}">
                <a16:creationId xmlns:a16="http://schemas.microsoft.com/office/drawing/2014/main" id="{8B484C6B-C839-4A35-BAAE-0DD14BF78B7D}"/>
              </a:ext>
            </a:extLst>
          </p:cNvPr>
          <p:cNvSpPr txBox="1">
            <a:spLocks/>
          </p:cNvSpPr>
          <p:nvPr/>
        </p:nvSpPr>
        <p:spPr>
          <a:xfrm>
            <a:off x="470172" y="371102"/>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dirty="0"/>
              <a:t>Who is in the Room?			</a:t>
            </a:r>
          </a:p>
        </p:txBody>
      </p:sp>
      <p:sp>
        <p:nvSpPr>
          <p:cNvPr id="7" name="Text Placeholder 2">
            <a:extLst>
              <a:ext uri="{FF2B5EF4-FFF2-40B4-BE49-F238E27FC236}">
                <a16:creationId xmlns:a16="http://schemas.microsoft.com/office/drawing/2014/main" id="{45FD845C-EB58-466B-B649-EF6420C90C54}"/>
              </a:ext>
            </a:extLst>
          </p:cNvPr>
          <p:cNvSpPr txBox="1">
            <a:spLocks/>
          </p:cNvSpPr>
          <p:nvPr/>
        </p:nvSpPr>
        <p:spPr>
          <a:xfrm>
            <a:off x="439409" y="1512687"/>
            <a:ext cx="8234572" cy="4846164"/>
          </a:xfrm>
          <a:prstGeom prst="rect">
            <a:avLst/>
          </a:prstGeom>
          <a:noFill/>
          <a:ln>
            <a:noFill/>
          </a:ln>
        </p:spPr>
        <p:txBody>
          <a:bodyPr vert="horz" lIns="0" tIns="0" rIns="0" bIns="0" rtlCol="0">
            <a:normAutofit/>
          </a:bodyPr>
          <a:lstStyle>
            <a:lvl1pPr marL="0" indent="0" algn="l" defTabSz="914400" rtl="0" eaLnBrk="1" latinLnBrk="0" hangingPunct="1">
              <a:lnSpc>
                <a:spcPts val="2500"/>
              </a:lnSpc>
              <a:spcBef>
                <a:spcPts val="0"/>
              </a:spcBef>
              <a:spcAft>
                <a:spcPts val="2000"/>
              </a:spcAft>
              <a:buClr>
                <a:schemeClr val="tx1"/>
              </a:buClr>
              <a:buSzPct val="75000"/>
              <a:buFont typeface=".AppleSystemUIFont"/>
              <a:buNone/>
              <a:tabLst/>
              <a:defRPr sz="1800" b="0" i="0" kern="1200" spc="-7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spcAft>
                <a:spcPts val="800"/>
              </a:spcAft>
              <a:buFont typeface="Arial" panose="020B0604020202020204" pitchFamily="34" charset="0"/>
              <a:buChar char="•"/>
            </a:pPr>
            <a:r>
              <a:rPr lang="en-US" sz="2400" dirty="0">
                <a:effectLst/>
                <a:latin typeface="Ringside Regular Office" panose="02000000000000000000"/>
                <a:ea typeface="Calibri" panose="020F0502020204030204" pitchFamily="34" charset="0"/>
              </a:rPr>
              <a:t>Are you running a homeschool, independent study, fully virtual, or some other </a:t>
            </a:r>
            <a:r>
              <a:rPr lang="en-US" sz="2400" dirty="0">
                <a:latin typeface="Ringside Regular Office" panose="02000000000000000000"/>
                <a:ea typeface="Calibri" panose="020F0502020204030204" pitchFamily="34" charset="0"/>
              </a:rPr>
              <a:t>model?</a:t>
            </a:r>
            <a:r>
              <a:rPr lang="en-US" sz="2400" dirty="0">
                <a:effectLst/>
                <a:latin typeface="Ringside Regular Office" panose="02000000000000000000"/>
                <a:ea typeface="Calibri" panose="020F0502020204030204" pitchFamily="34" charset="0"/>
              </a:rPr>
              <a:t> </a:t>
            </a:r>
          </a:p>
          <a:p>
            <a:pPr marL="342900" indent="-342900">
              <a:lnSpc>
                <a:spcPct val="107000"/>
              </a:lnSpc>
              <a:spcAft>
                <a:spcPts val="800"/>
              </a:spcAft>
              <a:buFont typeface="Arial" panose="020B0604020202020204" pitchFamily="34" charset="0"/>
              <a:buChar char="•"/>
            </a:pPr>
            <a:r>
              <a:rPr lang="en-US" sz="2400" dirty="0">
                <a:latin typeface="Ringside Regular Office" panose="02000000000000000000"/>
                <a:ea typeface="Calibri" panose="020F0502020204030204" pitchFamily="34" charset="0"/>
              </a:rPr>
              <a:t>Does your school submit using SACs coding or the Alternative Form?</a:t>
            </a:r>
            <a:endParaRPr lang="en-US" sz="2400" dirty="0">
              <a:effectLst/>
              <a:latin typeface="Ringside Regular Office" panose="02000000000000000000"/>
              <a:ea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US" sz="2400" dirty="0">
                <a:latin typeface="Ringside Regular Office" panose="02000000000000000000"/>
                <a:ea typeface="Calibri" panose="020F0502020204030204" pitchFamily="34" charset="0"/>
              </a:rPr>
              <a:t>Who has completed a Funding Determination Form before?</a:t>
            </a:r>
          </a:p>
          <a:p>
            <a:pPr marL="920750" lvl="1" indent="-342900">
              <a:lnSpc>
                <a:spcPct val="107000"/>
              </a:lnSpc>
              <a:spcAft>
                <a:spcPts val="800"/>
              </a:spcAft>
              <a:buFont typeface="Arial" panose="020B0604020202020204" pitchFamily="34" charset="0"/>
              <a:buChar char="•"/>
            </a:pPr>
            <a:r>
              <a:rPr lang="en-US" sz="2400" dirty="0">
                <a:latin typeface="Ringside Regular Office" panose="02000000000000000000"/>
                <a:ea typeface="Calibri" panose="020F0502020204030204" pitchFamily="34" charset="0"/>
              </a:rPr>
              <a:t>How many have you completed?</a:t>
            </a:r>
          </a:p>
          <a:p>
            <a:pPr marL="342900" indent="-342900">
              <a:lnSpc>
                <a:spcPct val="107000"/>
              </a:lnSpc>
              <a:spcAft>
                <a:spcPts val="800"/>
              </a:spcAft>
              <a:buFont typeface="Arial" panose="020B0604020202020204" pitchFamily="34" charset="0"/>
              <a:buChar char="•"/>
            </a:pPr>
            <a:r>
              <a:rPr lang="en-US" sz="2400" dirty="0">
                <a:latin typeface="Ringside Regular Office" panose="02000000000000000000"/>
                <a:ea typeface="Calibri" panose="020F0502020204030204" pitchFamily="34" charset="0"/>
              </a:rPr>
              <a:t>Is this completed internally, or do you utilize a back-office/ consultant?</a:t>
            </a:r>
          </a:p>
          <a:p>
            <a:pPr marL="342900" indent="-342900">
              <a:lnSpc>
                <a:spcPct val="107000"/>
              </a:lnSpc>
              <a:spcAft>
                <a:spcPts val="800"/>
              </a:spcAft>
              <a:buFont typeface="Arial" panose="020B0604020202020204" pitchFamily="34" charset="0"/>
              <a:buChar char="•"/>
            </a:pPr>
            <a:r>
              <a:rPr lang="en-US" sz="2400" dirty="0">
                <a:latin typeface="Ringside Regular Office" panose="02000000000000000000"/>
                <a:ea typeface="Calibri" panose="020F0502020204030204" pitchFamily="34" charset="0"/>
              </a:rPr>
              <a:t>Have you ever had to apply for mitigating circumstances?</a:t>
            </a:r>
          </a:p>
          <a:p>
            <a:pPr marL="342900" indent="-342900">
              <a:lnSpc>
                <a:spcPct val="107000"/>
              </a:lnSpc>
              <a:spcAft>
                <a:spcPts val="800"/>
              </a:spcAft>
              <a:buFont typeface="Arial" panose="020B0604020202020204" pitchFamily="34" charset="0"/>
              <a:buChar char="•"/>
            </a:pPr>
            <a:r>
              <a:rPr lang="en-US" sz="2400" dirty="0">
                <a:latin typeface="Ringside Regular Office" panose="02000000000000000000"/>
                <a:ea typeface="Calibri" panose="020F0502020204030204" pitchFamily="34" charset="0"/>
              </a:rPr>
              <a:t>What other interesting/weird situations have you come across?</a:t>
            </a:r>
          </a:p>
          <a:p>
            <a:pPr marL="342900" indent="-342900">
              <a:lnSpc>
                <a:spcPct val="107000"/>
              </a:lnSpc>
              <a:spcAft>
                <a:spcPts val="800"/>
              </a:spcAft>
              <a:buFont typeface="Arial" panose="020B0604020202020204" pitchFamily="34" charset="0"/>
              <a:buChar char="•"/>
            </a:pPr>
            <a:endParaRPr lang="en-US" sz="2400" dirty="0">
              <a:effectLst/>
              <a:latin typeface="Ringside Regular Office" panose="02000000000000000000"/>
              <a:ea typeface="Calibri" panose="020F0502020204030204" pitchFamily="34" charset="0"/>
            </a:endParaRPr>
          </a:p>
        </p:txBody>
      </p:sp>
      <p:sp>
        <p:nvSpPr>
          <p:cNvPr id="13" name="Title 3">
            <a:extLst>
              <a:ext uri="{FF2B5EF4-FFF2-40B4-BE49-F238E27FC236}">
                <a16:creationId xmlns:a16="http://schemas.microsoft.com/office/drawing/2014/main" id="{DFA8233D-77D8-44A0-B7B1-7B8E9453FEC6}"/>
              </a:ext>
            </a:extLst>
          </p:cNvPr>
          <p:cNvSpPr txBox="1">
            <a:spLocks/>
          </p:cNvSpPr>
          <p:nvPr/>
        </p:nvSpPr>
        <p:spPr>
          <a:xfrm>
            <a:off x="470172" y="499149"/>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spTree>
    <p:extLst>
      <p:ext uri="{BB962C8B-B14F-4D97-AF65-F5344CB8AC3E}">
        <p14:creationId xmlns:p14="http://schemas.microsoft.com/office/powerpoint/2010/main" val="259059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Reserve Explanation</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50</a:t>
            </a:fld>
            <a:endParaRPr lang="en-US" dirty="0"/>
          </a:p>
        </p:txBody>
      </p:sp>
      <p:pic>
        <p:nvPicPr>
          <p:cNvPr id="6" name="Picture 5">
            <a:extLst>
              <a:ext uri="{FF2B5EF4-FFF2-40B4-BE49-F238E27FC236}">
                <a16:creationId xmlns:a16="http://schemas.microsoft.com/office/drawing/2014/main" id="{294363C5-208F-5EBB-AB8C-3E2A0DCB2361}"/>
              </a:ext>
            </a:extLst>
          </p:cNvPr>
          <p:cNvPicPr>
            <a:picLocks noChangeAspect="1"/>
          </p:cNvPicPr>
          <p:nvPr/>
        </p:nvPicPr>
        <p:blipFill>
          <a:blip r:embed="rId4"/>
          <a:stretch>
            <a:fillRect/>
          </a:stretch>
        </p:blipFill>
        <p:spPr>
          <a:xfrm>
            <a:off x="481899" y="927797"/>
            <a:ext cx="6850393" cy="2908855"/>
          </a:xfrm>
          <a:prstGeom prst="rect">
            <a:avLst/>
          </a:prstGeom>
        </p:spPr>
      </p:pic>
      <p:pic>
        <p:nvPicPr>
          <p:cNvPr id="10" name="Picture 9">
            <a:extLst>
              <a:ext uri="{FF2B5EF4-FFF2-40B4-BE49-F238E27FC236}">
                <a16:creationId xmlns:a16="http://schemas.microsoft.com/office/drawing/2014/main" id="{41F9825B-7F87-5A8E-7B39-8492A5D6CB2E}"/>
              </a:ext>
            </a:extLst>
          </p:cNvPr>
          <p:cNvPicPr>
            <a:picLocks noChangeAspect="1"/>
          </p:cNvPicPr>
          <p:nvPr/>
        </p:nvPicPr>
        <p:blipFill>
          <a:blip r:embed="rId5"/>
          <a:stretch>
            <a:fillRect/>
          </a:stretch>
        </p:blipFill>
        <p:spPr>
          <a:xfrm>
            <a:off x="412294" y="3836652"/>
            <a:ext cx="8249807" cy="2644632"/>
          </a:xfrm>
          <a:prstGeom prst="rect">
            <a:avLst/>
          </a:prstGeom>
        </p:spPr>
      </p:pic>
      <p:sp>
        <p:nvSpPr>
          <p:cNvPr id="14" name="TextBox 13">
            <a:extLst>
              <a:ext uri="{FF2B5EF4-FFF2-40B4-BE49-F238E27FC236}">
                <a16:creationId xmlns:a16="http://schemas.microsoft.com/office/drawing/2014/main" id="{9DB17624-3010-0918-F17C-09A8B113481C}"/>
              </a:ext>
            </a:extLst>
          </p:cNvPr>
          <p:cNvSpPr txBox="1"/>
          <p:nvPr/>
        </p:nvSpPr>
        <p:spPr>
          <a:xfrm>
            <a:off x="3069578" y="4630608"/>
            <a:ext cx="5382213" cy="1815882"/>
          </a:xfrm>
          <a:prstGeom prst="rect">
            <a:avLst/>
          </a:prstGeom>
          <a:noFill/>
        </p:spPr>
        <p:txBody>
          <a:bodyPr wrap="square" rtlCol="0">
            <a:spAutoFit/>
          </a:bodyPr>
          <a:lstStyle/>
          <a:p>
            <a:r>
              <a:rPr lang="en-US" sz="1400" dirty="0"/>
              <a:t>At the May 21, 2023, Sample Charter School board meeting, the board approved a fund reserve policy designating 20% of the school's fund balance to economic uncertainty. The onset of the COVID-19 pandemic in 2020 is an excellent example of how unforeseen events can require substantial reserves. Within a space of two months, the State budget chose to defer nearly 34% of state funding. 20% represents less than 2 ½ months for any unforeseen situation but gives the school a good foundation for time to find a solution.</a:t>
            </a:r>
          </a:p>
        </p:txBody>
      </p:sp>
    </p:spTree>
    <p:extLst>
      <p:ext uri="{BB962C8B-B14F-4D97-AF65-F5344CB8AC3E}">
        <p14:creationId xmlns:p14="http://schemas.microsoft.com/office/powerpoint/2010/main" val="71131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Reserve Explanation</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51</a:t>
            </a:fld>
            <a:endParaRPr lang="en-US" dirty="0"/>
          </a:p>
        </p:txBody>
      </p:sp>
      <p:pic>
        <p:nvPicPr>
          <p:cNvPr id="6" name="Picture 5">
            <a:extLst>
              <a:ext uri="{FF2B5EF4-FFF2-40B4-BE49-F238E27FC236}">
                <a16:creationId xmlns:a16="http://schemas.microsoft.com/office/drawing/2014/main" id="{294363C5-208F-5EBB-AB8C-3E2A0DCB2361}"/>
              </a:ext>
            </a:extLst>
          </p:cNvPr>
          <p:cNvPicPr>
            <a:picLocks noChangeAspect="1"/>
          </p:cNvPicPr>
          <p:nvPr/>
        </p:nvPicPr>
        <p:blipFill>
          <a:blip r:embed="rId4"/>
          <a:stretch>
            <a:fillRect/>
          </a:stretch>
        </p:blipFill>
        <p:spPr>
          <a:xfrm>
            <a:off x="481899" y="927797"/>
            <a:ext cx="6850393" cy="2908855"/>
          </a:xfrm>
          <a:prstGeom prst="rect">
            <a:avLst/>
          </a:prstGeom>
        </p:spPr>
      </p:pic>
      <p:pic>
        <p:nvPicPr>
          <p:cNvPr id="7" name="Picture 6">
            <a:extLst>
              <a:ext uri="{FF2B5EF4-FFF2-40B4-BE49-F238E27FC236}">
                <a16:creationId xmlns:a16="http://schemas.microsoft.com/office/drawing/2014/main" id="{F3988341-C8BB-852B-59E0-27D44CAC5192}"/>
              </a:ext>
            </a:extLst>
          </p:cNvPr>
          <p:cNvPicPr>
            <a:picLocks noChangeAspect="1"/>
          </p:cNvPicPr>
          <p:nvPr/>
        </p:nvPicPr>
        <p:blipFill>
          <a:blip r:embed="rId5"/>
          <a:stretch>
            <a:fillRect/>
          </a:stretch>
        </p:blipFill>
        <p:spPr>
          <a:xfrm>
            <a:off x="65314" y="3859935"/>
            <a:ext cx="8648700" cy="1343025"/>
          </a:xfrm>
          <a:prstGeom prst="rect">
            <a:avLst/>
          </a:prstGeom>
        </p:spPr>
      </p:pic>
      <p:sp>
        <p:nvSpPr>
          <p:cNvPr id="14" name="TextBox 13">
            <a:extLst>
              <a:ext uri="{FF2B5EF4-FFF2-40B4-BE49-F238E27FC236}">
                <a16:creationId xmlns:a16="http://schemas.microsoft.com/office/drawing/2014/main" id="{9DB17624-3010-0918-F17C-09A8B113481C}"/>
              </a:ext>
            </a:extLst>
          </p:cNvPr>
          <p:cNvSpPr txBox="1"/>
          <p:nvPr/>
        </p:nvSpPr>
        <p:spPr>
          <a:xfrm>
            <a:off x="2872110" y="4352480"/>
            <a:ext cx="5716413" cy="738664"/>
          </a:xfrm>
          <a:prstGeom prst="rect">
            <a:avLst/>
          </a:prstGeom>
          <a:noFill/>
        </p:spPr>
        <p:txBody>
          <a:bodyPr wrap="square" rtlCol="0">
            <a:spAutoFit/>
          </a:bodyPr>
          <a:lstStyle/>
          <a:p>
            <a:r>
              <a:rPr lang="en-US" sz="1400" dirty="0"/>
              <a:t>At the May 21, 2023, Sample Charter School board meeting, the board approved a fund reserve policy designating 7% as a SPED reserve and 5% for a legal reserve.</a:t>
            </a:r>
          </a:p>
        </p:txBody>
      </p:sp>
    </p:spTree>
    <p:extLst>
      <p:ext uri="{BB962C8B-B14F-4D97-AF65-F5344CB8AC3E}">
        <p14:creationId xmlns:p14="http://schemas.microsoft.com/office/powerpoint/2010/main" val="159657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PTR</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52</a:t>
            </a:fld>
            <a:endParaRPr lang="en-US" dirty="0"/>
          </a:p>
        </p:txBody>
      </p:sp>
      <p:pic>
        <p:nvPicPr>
          <p:cNvPr id="8" name="Picture 7">
            <a:extLst>
              <a:ext uri="{FF2B5EF4-FFF2-40B4-BE49-F238E27FC236}">
                <a16:creationId xmlns:a16="http://schemas.microsoft.com/office/drawing/2014/main" id="{B3E53580-C05E-8518-9B3F-959824A44E0C}"/>
              </a:ext>
            </a:extLst>
          </p:cNvPr>
          <p:cNvPicPr>
            <a:picLocks noChangeAspect="1"/>
          </p:cNvPicPr>
          <p:nvPr/>
        </p:nvPicPr>
        <p:blipFill>
          <a:blip r:embed="rId4"/>
          <a:stretch>
            <a:fillRect/>
          </a:stretch>
        </p:blipFill>
        <p:spPr>
          <a:xfrm>
            <a:off x="135013" y="3922356"/>
            <a:ext cx="8629650" cy="2571750"/>
          </a:xfrm>
          <a:prstGeom prst="rect">
            <a:avLst/>
          </a:prstGeom>
        </p:spPr>
      </p:pic>
      <p:pic>
        <p:nvPicPr>
          <p:cNvPr id="12" name="Picture 11">
            <a:extLst>
              <a:ext uri="{FF2B5EF4-FFF2-40B4-BE49-F238E27FC236}">
                <a16:creationId xmlns:a16="http://schemas.microsoft.com/office/drawing/2014/main" id="{6CA13F6A-B338-52F9-9FBF-937398CBF81B}"/>
              </a:ext>
            </a:extLst>
          </p:cNvPr>
          <p:cNvPicPr>
            <a:picLocks noChangeAspect="1"/>
          </p:cNvPicPr>
          <p:nvPr/>
        </p:nvPicPr>
        <p:blipFill rotWithShape="1">
          <a:blip r:embed="rId5"/>
          <a:srcRect r="1025"/>
          <a:stretch/>
        </p:blipFill>
        <p:spPr>
          <a:xfrm>
            <a:off x="1320904" y="1290286"/>
            <a:ext cx="5772106" cy="2702760"/>
          </a:xfrm>
          <a:prstGeom prst="rect">
            <a:avLst/>
          </a:prstGeom>
        </p:spPr>
      </p:pic>
      <p:sp>
        <p:nvSpPr>
          <p:cNvPr id="13" name="TextBox 12">
            <a:extLst>
              <a:ext uri="{FF2B5EF4-FFF2-40B4-BE49-F238E27FC236}">
                <a16:creationId xmlns:a16="http://schemas.microsoft.com/office/drawing/2014/main" id="{6DB3F181-0196-79CA-406E-8B2137701357}"/>
              </a:ext>
            </a:extLst>
          </p:cNvPr>
          <p:cNvSpPr txBox="1"/>
          <p:nvPr/>
        </p:nvSpPr>
        <p:spPr>
          <a:xfrm>
            <a:off x="367623" y="880939"/>
            <a:ext cx="3519810" cy="369332"/>
          </a:xfrm>
          <a:prstGeom prst="rect">
            <a:avLst/>
          </a:prstGeom>
          <a:noFill/>
        </p:spPr>
        <p:txBody>
          <a:bodyPr wrap="none" rtlCol="0">
            <a:spAutoFit/>
          </a:bodyPr>
          <a:lstStyle/>
          <a:p>
            <a:r>
              <a:rPr lang="en-US" dirty="0"/>
              <a:t>Refer back to the bottom of page 4:</a:t>
            </a:r>
          </a:p>
        </p:txBody>
      </p:sp>
      <p:cxnSp>
        <p:nvCxnSpPr>
          <p:cNvPr id="16" name="Straight Arrow Connector 15">
            <a:extLst>
              <a:ext uri="{FF2B5EF4-FFF2-40B4-BE49-F238E27FC236}">
                <a16:creationId xmlns:a16="http://schemas.microsoft.com/office/drawing/2014/main" id="{5738C75C-C56D-7098-9647-9B162B1DDD16}"/>
              </a:ext>
            </a:extLst>
          </p:cNvPr>
          <p:cNvCxnSpPr/>
          <p:nvPr/>
        </p:nvCxnSpPr>
        <p:spPr>
          <a:xfrm flipH="1">
            <a:off x="4161802" y="1807769"/>
            <a:ext cx="598205" cy="2542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9A00CEDD-5604-9398-B6F6-A6383100BE0E}"/>
              </a:ext>
            </a:extLst>
          </p:cNvPr>
          <p:cNvCxnSpPr/>
          <p:nvPr/>
        </p:nvCxnSpPr>
        <p:spPr>
          <a:xfrm flipH="1">
            <a:off x="4310973" y="1807769"/>
            <a:ext cx="893416" cy="41544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2CE16D18-06D4-2BE4-466D-8D0260F886C9}"/>
              </a:ext>
            </a:extLst>
          </p:cNvPr>
          <p:cNvSpPr txBox="1"/>
          <p:nvPr/>
        </p:nvSpPr>
        <p:spPr>
          <a:xfrm>
            <a:off x="3334331" y="4464246"/>
            <a:ext cx="827471" cy="369332"/>
          </a:xfrm>
          <a:prstGeom prst="rect">
            <a:avLst/>
          </a:prstGeom>
          <a:noFill/>
        </p:spPr>
        <p:txBody>
          <a:bodyPr wrap="none" rtlCol="0">
            <a:spAutoFit/>
          </a:bodyPr>
          <a:lstStyle/>
          <a:p>
            <a:r>
              <a:rPr lang="en-US" dirty="0"/>
              <a:t>156.56</a:t>
            </a:r>
          </a:p>
        </p:txBody>
      </p:sp>
      <p:sp>
        <p:nvSpPr>
          <p:cNvPr id="20" name="TextBox 19">
            <a:extLst>
              <a:ext uri="{FF2B5EF4-FFF2-40B4-BE49-F238E27FC236}">
                <a16:creationId xmlns:a16="http://schemas.microsoft.com/office/drawing/2014/main" id="{27ABEF5F-11EA-9F63-491C-AE1FD85E0E52}"/>
              </a:ext>
            </a:extLst>
          </p:cNvPr>
          <p:cNvSpPr txBox="1"/>
          <p:nvPr/>
        </p:nvSpPr>
        <p:spPr>
          <a:xfrm>
            <a:off x="3509860" y="6027610"/>
            <a:ext cx="476412" cy="369332"/>
          </a:xfrm>
          <a:prstGeom prst="rect">
            <a:avLst/>
          </a:prstGeom>
          <a:noFill/>
        </p:spPr>
        <p:txBody>
          <a:bodyPr wrap="none" rtlCol="0">
            <a:spAutoFit/>
          </a:bodyPr>
          <a:lstStyle/>
          <a:p>
            <a:r>
              <a:rPr lang="en-US" dirty="0"/>
              <a:t>7.4</a:t>
            </a:r>
          </a:p>
        </p:txBody>
      </p:sp>
      <p:sp>
        <p:nvSpPr>
          <p:cNvPr id="21" name="TextBox 20">
            <a:extLst>
              <a:ext uri="{FF2B5EF4-FFF2-40B4-BE49-F238E27FC236}">
                <a16:creationId xmlns:a16="http://schemas.microsoft.com/office/drawing/2014/main" id="{FD89DE79-F67F-85D0-5678-A7911E8DC3C9}"/>
              </a:ext>
            </a:extLst>
          </p:cNvPr>
          <p:cNvSpPr txBox="1"/>
          <p:nvPr/>
        </p:nvSpPr>
        <p:spPr>
          <a:xfrm>
            <a:off x="5418578" y="3599882"/>
            <a:ext cx="2941126" cy="369332"/>
          </a:xfrm>
          <a:prstGeom prst="rect">
            <a:avLst/>
          </a:prstGeom>
          <a:solidFill>
            <a:schemeClr val="bg1"/>
          </a:solidFill>
          <a:ln>
            <a:solidFill>
              <a:schemeClr val="tx1"/>
            </a:solidFill>
          </a:ln>
        </p:spPr>
        <p:txBody>
          <a:bodyPr wrap="none" rtlCol="0">
            <a:spAutoFit/>
          </a:bodyPr>
          <a:lstStyle/>
          <a:p>
            <a:r>
              <a:rPr lang="en-US" dirty="0"/>
              <a:t>Refer to your original budget:</a:t>
            </a:r>
          </a:p>
        </p:txBody>
      </p:sp>
      <p:sp>
        <p:nvSpPr>
          <p:cNvPr id="22" name="TextBox 21">
            <a:extLst>
              <a:ext uri="{FF2B5EF4-FFF2-40B4-BE49-F238E27FC236}">
                <a16:creationId xmlns:a16="http://schemas.microsoft.com/office/drawing/2014/main" id="{0F05CA9B-8E17-0B5B-105C-B55795DDD46F}"/>
              </a:ext>
            </a:extLst>
          </p:cNvPr>
          <p:cNvSpPr txBox="1"/>
          <p:nvPr/>
        </p:nvSpPr>
        <p:spPr>
          <a:xfrm>
            <a:off x="7361120" y="4464246"/>
            <a:ext cx="535724" cy="369332"/>
          </a:xfrm>
          <a:prstGeom prst="rect">
            <a:avLst/>
          </a:prstGeom>
          <a:noFill/>
        </p:spPr>
        <p:txBody>
          <a:bodyPr wrap="none" rtlCol="0">
            <a:spAutoFit/>
          </a:bodyPr>
          <a:lstStyle/>
          <a:p>
            <a:r>
              <a:rPr lang="en-US" dirty="0"/>
              <a:t>215</a:t>
            </a:r>
          </a:p>
        </p:txBody>
      </p:sp>
      <p:sp>
        <p:nvSpPr>
          <p:cNvPr id="23" name="TextBox 22">
            <a:extLst>
              <a:ext uri="{FF2B5EF4-FFF2-40B4-BE49-F238E27FC236}">
                <a16:creationId xmlns:a16="http://schemas.microsoft.com/office/drawing/2014/main" id="{08DFABC8-87B8-3008-A223-AAC0D891DE1D}"/>
              </a:ext>
            </a:extLst>
          </p:cNvPr>
          <p:cNvSpPr txBox="1"/>
          <p:nvPr/>
        </p:nvSpPr>
        <p:spPr>
          <a:xfrm>
            <a:off x="7536649" y="6027610"/>
            <a:ext cx="301686" cy="369332"/>
          </a:xfrm>
          <a:prstGeom prst="rect">
            <a:avLst/>
          </a:prstGeom>
          <a:noFill/>
        </p:spPr>
        <p:txBody>
          <a:bodyPr wrap="none" rtlCol="0">
            <a:spAutoFit/>
          </a:bodyPr>
          <a:lstStyle/>
          <a:p>
            <a:r>
              <a:rPr lang="en-US" dirty="0"/>
              <a:t>9</a:t>
            </a:r>
          </a:p>
        </p:txBody>
      </p:sp>
      <p:sp>
        <p:nvSpPr>
          <p:cNvPr id="24" name="TextBox 23">
            <a:extLst>
              <a:ext uri="{FF2B5EF4-FFF2-40B4-BE49-F238E27FC236}">
                <a16:creationId xmlns:a16="http://schemas.microsoft.com/office/drawing/2014/main" id="{9D8EFB36-CACE-97F3-B4DF-4513683C676F}"/>
              </a:ext>
            </a:extLst>
          </p:cNvPr>
          <p:cNvSpPr txBox="1"/>
          <p:nvPr/>
        </p:nvSpPr>
        <p:spPr>
          <a:xfrm>
            <a:off x="4715004" y="4964338"/>
            <a:ext cx="4044120" cy="646331"/>
          </a:xfrm>
          <a:prstGeom prst="rect">
            <a:avLst/>
          </a:prstGeom>
          <a:solidFill>
            <a:schemeClr val="bg1"/>
          </a:solidFill>
          <a:ln>
            <a:solidFill>
              <a:schemeClr val="tx1"/>
            </a:solidFill>
          </a:ln>
        </p:spPr>
        <p:txBody>
          <a:bodyPr wrap="none" rtlCol="0">
            <a:spAutoFit/>
          </a:bodyPr>
          <a:lstStyle/>
          <a:p>
            <a:r>
              <a:rPr lang="en-US" dirty="0"/>
              <a:t>Verify that your budget is PTR Compliant:</a:t>
            </a:r>
          </a:p>
          <a:p>
            <a:r>
              <a:rPr lang="en-US" dirty="0"/>
              <a:t>215/9 = 23.9 (which is less than 25)</a:t>
            </a:r>
          </a:p>
        </p:txBody>
      </p:sp>
    </p:spTree>
    <p:extLst>
      <p:ext uri="{BB962C8B-B14F-4D97-AF65-F5344CB8AC3E}">
        <p14:creationId xmlns:p14="http://schemas.microsoft.com/office/powerpoint/2010/main" val="295575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P spid="23" grpId="0"/>
      <p:bldP spid="2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Are you running a Virtual School?</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53</a:t>
            </a:fld>
            <a:endParaRPr lang="en-US" dirty="0"/>
          </a:p>
        </p:txBody>
      </p:sp>
      <p:pic>
        <p:nvPicPr>
          <p:cNvPr id="6" name="Picture 5">
            <a:extLst>
              <a:ext uri="{FF2B5EF4-FFF2-40B4-BE49-F238E27FC236}">
                <a16:creationId xmlns:a16="http://schemas.microsoft.com/office/drawing/2014/main" id="{1907E295-AA18-DBA5-D529-F9AC7D464174}"/>
              </a:ext>
            </a:extLst>
          </p:cNvPr>
          <p:cNvPicPr>
            <a:picLocks noChangeAspect="1"/>
          </p:cNvPicPr>
          <p:nvPr/>
        </p:nvPicPr>
        <p:blipFill>
          <a:blip r:embed="rId4"/>
          <a:stretch>
            <a:fillRect/>
          </a:stretch>
        </p:blipFill>
        <p:spPr>
          <a:xfrm>
            <a:off x="65314" y="2019389"/>
            <a:ext cx="8791575" cy="2152650"/>
          </a:xfrm>
          <a:prstGeom prst="rect">
            <a:avLst/>
          </a:prstGeom>
        </p:spPr>
      </p:pic>
      <p:sp>
        <p:nvSpPr>
          <p:cNvPr id="7" name="Oval 6">
            <a:extLst>
              <a:ext uri="{FF2B5EF4-FFF2-40B4-BE49-F238E27FC236}">
                <a16:creationId xmlns:a16="http://schemas.microsoft.com/office/drawing/2014/main" id="{F3FE3155-3D10-C721-D97D-3F6705B6074C}"/>
              </a:ext>
            </a:extLst>
          </p:cNvPr>
          <p:cNvSpPr/>
          <p:nvPr/>
        </p:nvSpPr>
        <p:spPr>
          <a:xfrm>
            <a:off x="7751036" y="2815856"/>
            <a:ext cx="119641" cy="164294"/>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67D2FC-DA3E-AAF9-3117-CF68ADC7FD6C}"/>
              </a:ext>
            </a:extLst>
          </p:cNvPr>
          <p:cNvSpPr/>
          <p:nvPr/>
        </p:nvSpPr>
        <p:spPr>
          <a:xfrm>
            <a:off x="7742491" y="3877851"/>
            <a:ext cx="119641" cy="164294"/>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2907B13-9087-EAAE-C2BB-F4876C626F29}"/>
              </a:ext>
            </a:extLst>
          </p:cNvPr>
          <p:cNvSpPr txBox="1"/>
          <p:nvPr/>
        </p:nvSpPr>
        <p:spPr>
          <a:xfrm>
            <a:off x="796230" y="1339706"/>
            <a:ext cx="7157600" cy="461665"/>
          </a:xfrm>
          <a:prstGeom prst="rect">
            <a:avLst/>
          </a:prstGeom>
          <a:noFill/>
        </p:spPr>
        <p:txBody>
          <a:bodyPr wrap="none" rtlCol="0">
            <a:spAutoFit/>
          </a:bodyPr>
          <a:lstStyle/>
          <a:p>
            <a:r>
              <a:rPr lang="en-US" sz="2400" dirty="0"/>
              <a:t>Sample Charter School runs a home school program, so:</a:t>
            </a:r>
          </a:p>
        </p:txBody>
      </p:sp>
    </p:spTree>
    <p:extLst>
      <p:ext uri="{BB962C8B-B14F-4D97-AF65-F5344CB8AC3E}">
        <p14:creationId xmlns:p14="http://schemas.microsoft.com/office/powerpoint/2010/main" val="261418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Did we make it?</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54</a:t>
            </a:fld>
            <a:endParaRPr lang="en-US" dirty="0"/>
          </a:p>
        </p:txBody>
      </p:sp>
      <p:sp>
        <p:nvSpPr>
          <p:cNvPr id="14" name="TextBox 13">
            <a:extLst>
              <a:ext uri="{FF2B5EF4-FFF2-40B4-BE49-F238E27FC236}">
                <a16:creationId xmlns:a16="http://schemas.microsoft.com/office/drawing/2014/main" id="{02907B13-9087-EAAE-C2BB-F4876C626F29}"/>
              </a:ext>
            </a:extLst>
          </p:cNvPr>
          <p:cNvSpPr txBox="1"/>
          <p:nvPr/>
        </p:nvSpPr>
        <p:spPr>
          <a:xfrm>
            <a:off x="367623" y="1151110"/>
            <a:ext cx="2042162" cy="461665"/>
          </a:xfrm>
          <a:prstGeom prst="rect">
            <a:avLst/>
          </a:prstGeom>
          <a:noFill/>
        </p:spPr>
        <p:txBody>
          <a:bodyPr wrap="none" rtlCol="0">
            <a:spAutoFit/>
          </a:bodyPr>
          <a:lstStyle/>
          <a:p>
            <a:r>
              <a:rPr lang="en-US" sz="2400" dirty="0"/>
              <a:t>Tracking is key:</a:t>
            </a:r>
          </a:p>
        </p:txBody>
      </p:sp>
      <p:pic>
        <p:nvPicPr>
          <p:cNvPr id="8" name="Picture 7">
            <a:extLst>
              <a:ext uri="{FF2B5EF4-FFF2-40B4-BE49-F238E27FC236}">
                <a16:creationId xmlns:a16="http://schemas.microsoft.com/office/drawing/2014/main" id="{5A52DD87-D879-31C8-F3DA-EB12391E3A23}"/>
              </a:ext>
            </a:extLst>
          </p:cNvPr>
          <p:cNvPicPr>
            <a:picLocks noChangeAspect="1"/>
          </p:cNvPicPr>
          <p:nvPr/>
        </p:nvPicPr>
        <p:blipFill>
          <a:blip r:embed="rId4"/>
          <a:stretch>
            <a:fillRect/>
          </a:stretch>
        </p:blipFill>
        <p:spPr>
          <a:xfrm>
            <a:off x="658867" y="1750553"/>
            <a:ext cx="6886575" cy="2228850"/>
          </a:xfrm>
          <a:prstGeom prst="rect">
            <a:avLst/>
          </a:prstGeom>
        </p:spPr>
      </p:pic>
      <p:pic>
        <p:nvPicPr>
          <p:cNvPr id="13" name="Picture 12">
            <a:extLst>
              <a:ext uri="{FF2B5EF4-FFF2-40B4-BE49-F238E27FC236}">
                <a16:creationId xmlns:a16="http://schemas.microsoft.com/office/drawing/2014/main" id="{8F528F74-5CDB-56A4-ADE3-2490DABF5ED9}"/>
              </a:ext>
            </a:extLst>
          </p:cNvPr>
          <p:cNvPicPr>
            <a:picLocks noChangeAspect="1"/>
          </p:cNvPicPr>
          <p:nvPr/>
        </p:nvPicPr>
        <p:blipFill>
          <a:blip r:embed="rId5"/>
          <a:stretch>
            <a:fillRect/>
          </a:stretch>
        </p:blipFill>
        <p:spPr>
          <a:xfrm>
            <a:off x="500173" y="3979403"/>
            <a:ext cx="7203962" cy="2318700"/>
          </a:xfrm>
          <a:prstGeom prst="rect">
            <a:avLst/>
          </a:prstGeom>
        </p:spPr>
      </p:pic>
      <p:sp>
        <p:nvSpPr>
          <p:cNvPr id="15" name="Rectangle 14">
            <a:extLst>
              <a:ext uri="{FF2B5EF4-FFF2-40B4-BE49-F238E27FC236}">
                <a16:creationId xmlns:a16="http://schemas.microsoft.com/office/drawing/2014/main" id="{16F9B949-4DFB-5BC7-FC87-D40413A63042}"/>
              </a:ext>
            </a:extLst>
          </p:cNvPr>
          <p:cNvSpPr/>
          <p:nvPr/>
        </p:nvSpPr>
        <p:spPr>
          <a:xfrm>
            <a:off x="5913690" y="4435267"/>
            <a:ext cx="1631752" cy="23928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21B10B5-712D-EE27-4775-F56672E25932}"/>
              </a:ext>
            </a:extLst>
          </p:cNvPr>
          <p:cNvSpPr/>
          <p:nvPr/>
        </p:nvSpPr>
        <p:spPr>
          <a:xfrm>
            <a:off x="5913690" y="5315409"/>
            <a:ext cx="1631752" cy="23928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94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Sample Charter School Qualifies for…</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55</a:t>
            </a:fld>
            <a:endParaRPr lang="en-US" dirty="0"/>
          </a:p>
        </p:txBody>
      </p:sp>
      <p:pic>
        <p:nvPicPr>
          <p:cNvPr id="6" name="Picture 5">
            <a:extLst>
              <a:ext uri="{FF2B5EF4-FFF2-40B4-BE49-F238E27FC236}">
                <a16:creationId xmlns:a16="http://schemas.microsoft.com/office/drawing/2014/main" id="{E403F50B-218B-0E11-D42D-405417212B8E}"/>
              </a:ext>
            </a:extLst>
          </p:cNvPr>
          <p:cNvPicPr>
            <a:picLocks noChangeAspect="1"/>
          </p:cNvPicPr>
          <p:nvPr/>
        </p:nvPicPr>
        <p:blipFill>
          <a:blip r:embed="rId4"/>
          <a:stretch>
            <a:fillRect/>
          </a:stretch>
        </p:blipFill>
        <p:spPr>
          <a:xfrm>
            <a:off x="422345" y="1290286"/>
            <a:ext cx="7831978" cy="4781901"/>
          </a:xfrm>
          <a:prstGeom prst="rect">
            <a:avLst/>
          </a:prstGeom>
        </p:spPr>
      </p:pic>
      <p:sp>
        <p:nvSpPr>
          <p:cNvPr id="7" name="Rectangle 6">
            <a:extLst>
              <a:ext uri="{FF2B5EF4-FFF2-40B4-BE49-F238E27FC236}">
                <a16:creationId xmlns:a16="http://schemas.microsoft.com/office/drawing/2014/main" id="{D9F9D490-D8D5-F7CF-4FBF-A7EBEB25230D}"/>
              </a:ext>
            </a:extLst>
          </p:cNvPr>
          <p:cNvSpPr/>
          <p:nvPr/>
        </p:nvSpPr>
        <p:spPr>
          <a:xfrm>
            <a:off x="555477" y="3785787"/>
            <a:ext cx="7597211" cy="820396"/>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3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Mitigating Circumstances</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56</a:t>
            </a:fld>
            <a:endParaRPr lang="en-US" dirty="0"/>
          </a:p>
        </p:txBody>
      </p:sp>
      <p:pic>
        <p:nvPicPr>
          <p:cNvPr id="8" name="Picture 7">
            <a:extLst>
              <a:ext uri="{FF2B5EF4-FFF2-40B4-BE49-F238E27FC236}">
                <a16:creationId xmlns:a16="http://schemas.microsoft.com/office/drawing/2014/main" id="{8978CF52-E193-F0E6-4243-2A696A37CDC8}"/>
              </a:ext>
            </a:extLst>
          </p:cNvPr>
          <p:cNvPicPr>
            <a:picLocks noChangeAspect="1"/>
          </p:cNvPicPr>
          <p:nvPr/>
        </p:nvPicPr>
        <p:blipFill>
          <a:blip r:embed="rId4"/>
          <a:stretch>
            <a:fillRect/>
          </a:stretch>
        </p:blipFill>
        <p:spPr>
          <a:xfrm>
            <a:off x="1035698" y="853323"/>
            <a:ext cx="5706398" cy="3910057"/>
          </a:xfrm>
          <a:prstGeom prst="rect">
            <a:avLst/>
          </a:prstGeom>
        </p:spPr>
      </p:pic>
      <p:pic>
        <p:nvPicPr>
          <p:cNvPr id="12" name="Picture 11">
            <a:extLst>
              <a:ext uri="{FF2B5EF4-FFF2-40B4-BE49-F238E27FC236}">
                <a16:creationId xmlns:a16="http://schemas.microsoft.com/office/drawing/2014/main" id="{FBB6582C-EA40-A3AF-09E7-EE25CD45EFED}"/>
              </a:ext>
            </a:extLst>
          </p:cNvPr>
          <p:cNvPicPr>
            <a:picLocks noChangeAspect="1"/>
          </p:cNvPicPr>
          <p:nvPr/>
        </p:nvPicPr>
        <p:blipFill>
          <a:blip r:embed="rId5"/>
          <a:stretch>
            <a:fillRect/>
          </a:stretch>
        </p:blipFill>
        <p:spPr>
          <a:xfrm>
            <a:off x="1068830" y="4713864"/>
            <a:ext cx="5706398" cy="1868241"/>
          </a:xfrm>
          <a:prstGeom prst="rect">
            <a:avLst/>
          </a:prstGeom>
        </p:spPr>
      </p:pic>
    </p:spTree>
    <p:extLst>
      <p:ext uri="{BB962C8B-B14F-4D97-AF65-F5344CB8AC3E}">
        <p14:creationId xmlns:p14="http://schemas.microsoft.com/office/powerpoint/2010/main" val="1809023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a:xfrm>
            <a:off x="367623" y="184265"/>
            <a:ext cx="7886700" cy="966845"/>
          </a:xfrm>
        </p:spPr>
        <p:txBody>
          <a:bodyPr/>
          <a:lstStyle/>
          <a:p>
            <a:r>
              <a:rPr lang="en-US" dirty="0"/>
              <a:t>Don’t forget to sign and send before 2/1</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367623" y="323441"/>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57</a:t>
            </a:fld>
            <a:endParaRPr lang="en-US" dirty="0"/>
          </a:p>
        </p:txBody>
      </p:sp>
      <p:pic>
        <p:nvPicPr>
          <p:cNvPr id="6" name="Picture 5">
            <a:extLst>
              <a:ext uri="{FF2B5EF4-FFF2-40B4-BE49-F238E27FC236}">
                <a16:creationId xmlns:a16="http://schemas.microsoft.com/office/drawing/2014/main" id="{304D0800-B3B6-ED47-BDF2-0AD90DC234B2}"/>
              </a:ext>
            </a:extLst>
          </p:cNvPr>
          <p:cNvPicPr>
            <a:picLocks noChangeAspect="1"/>
          </p:cNvPicPr>
          <p:nvPr/>
        </p:nvPicPr>
        <p:blipFill>
          <a:blip r:embed="rId4"/>
          <a:stretch>
            <a:fillRect/>
          </a:stretch>
        </p:blipFill>
        <p:spPr>
          <a:xfrm>
            <a:off x="589660" y="889510"/>
            <a:ext cx="7178717" cy="5334351"/>
          </a:xfrm>
          <a:prstGeom prst="rect">
            <a:avLst/>
          </a:prstGeom>
        </p:spPr>
      </p:pic>
    </p:spTree>
    <p:extLst>
      <p:ext uri="{BB962C8B-B14F-4D97-AF65-F5344CB8AC3E}">
        <p14:creationId xmlns:p14="http://schemas.microsoft.com/office/powerpoint/2010/main" val="23202432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686E0-8F8F-8C47-9BF6-981F34C675C9}"/>
              </a:ext>
            </a:extLst>
          </p:cNvPr>
          <p:cNvSpPr>
            <a:spLocks noGrp="1"/>
          </p:cNvSpPr>
          <p:nvPr>
            <p:ph type="title"/>
          </p:nvPr>
        </p:nvSpPr>
        <p:spPr/>
        <p:txBody>
          <a:bodyPr/>
          <a:lstStyle/>
          <a:p>
            <a:r>
              <a:rPr lang="en-US" dirty="0"/>
              <a:t>II. The </a:t>
            </a:r>
            <a:r>
              <a:rPr lang="en-US" dirty="0" err="1"/>
              <a:t>cde</a:t>
            </a:r>
            <a:r>
              <a:rPr lang="en-US" dirty="0"/>
              <a:t>, the </a:t>
            </a:r>
            <a:r>
              <a:rPr lang="en-US" dirty="0" err="1"/>
              <a:t>accs</a:t>
            </a:r>
            <a:r>
              <a:rPr lang="en-US" dirty="0"/>
              <a:t>, the </a:t>
            </a:r>
            <a:r>
              <a:rPr lang="en-US" dirty="0" err="1"/>
              <a:t>sbe</a:t>
            </a:r>
            <a:r>
              <a:rPr lang="en-US" dirty="0"/>
              <a:t>, and Mitigating Circumstances</a:t>
            </a:r>
            <a:br>
              <a:rPr lang="en-US" dirty="0"/>
            </a:br>
            <a:endParaRPr lang="en-US" dirty="0"/>
          </a:p>
        </p:txBody>
      </p:sp>
      <p:pic>
        <p:nvPicPr>
          <p:cNvPr id="7" name="Picture 6">
            <a:extLst>
              <a:ext uri="{FF2B5EF4-FFF2-40B4-BE49-F238E27FC236}">
                <a16:creationId xmlns:a16="http://schemas.microsoft.com/office/drawing/2014/main" id="{FCF08497-7295-436C-BCB4-82E36E2C7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3" name="Slide Number Placeholder 2">
            <a:extLst>
              <a:ext uri="{FF2B5EF4-FFF2-40B4-BE49-F238E27FC236}">
                <a16:creationId xmlns:a16="http://schemas.microsoft.com/office/drawing/2014/main" id="{E443E2AB-7C0F-40F9-BFFB-1309E8CC3811}"/>
              </a:ext>
            </a:extLst>
          </p:cNvPr>
          <p:cNvSpPr>
            <a:spLocks noGrp="1"/>
          </p:cNvSpPr>
          <p:nvPr>
            <p:ph type="sldNum" sz="quarter" idx="20"/>
          </p:nvPr>
        </p:nvSpPr>
        <p:spPr/>
        <p:txBody>
          <a:bodyPr/>
          <a:lstStyle/>
          <a:p>
            <a:fld id="{35F6F342-923F-F947-AB68-DF4515FC8525}" type="slidenum">
              <a:rPr lang="en-US" smtClean="0"/>
              <a:pPr/>
              <a:t>58</a:t>
            </a:fld>
            <a:endParaRPr lang="en-US" dirty="0"/>
          </a:p>
        </p:txBody>
      </p:sp>
      <p:sp>
        <p:nvSpPr>
          <p:cNvPr id="4" name="Subtitle 2">
            <a:extLst>
              <a:ext uri="{FF2B5EF4-FFF2-40B4-BE49-F238E27FC236}">
                <a16:creationId xmlns:a16="http://schemas.microsoft.com/office/drawing/2014/main" id="{4E964336-FEFD-3215-A7A3-E7C4DFF80390}"/>
              </a:ext>
            </a:extLst>
          </p:cNvPr>
          <p:cNvSpPr txBox="1">
            <a:spLocks/>
          </p:cNvSpPr>
          <p:nvPr/>
        </p:nvSpPr>
        <p:spPr>
          <a:xfrm>
            <a:off x="410350" y="4081982"/>
            <a:ext cx="6858000" cy="340707"/>
          </a:xfrm>
          <a:prstGeom prst="rect">
            <a:avLst/>
          </a:prstGeom>
        </p:spPr>
        <p:txBody>
          <a:bodyPr>
            <a:normAutofit/>
          </a:bodyPr>
          <a:lstStyle>
            <a:lvl1pPr marL="231775" indent="-231775" algn="l" defTabSz="914400" rtl="0" eaLnBrk="1" latinLnBrk="0" hangingPunct="1">
              <a:lnSpc>
                <a:spcPct val="90000"/>
              </a:lnSpc>
              <a:spcBef>
                <a:spcPts val="1000"/>
              </a:spcBef>
              <a:buClr>
                <a:schemeClr val="tx1"/>
              </a:buClr>
              <a:buSzPct val="75000"/>
              <a:buFont typeface=".AppleSystemUIFont"/>
              <a:buChar char="▸"/>
              <a:tabLst/>
              <a:defRPr sz="2400" b="0" i="0" kern="1200" spc="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solidFill>
                  <a:schemeClr val="bg1"/>
                </a:solidFill>
              </a:rPr>
              <a:t>Something to be avoid, if possible, but knowledge is power</a:t>
            </a:r>
          </a:p>
        </p:txBody>
      </p:sp>
    </p:spTree>
    <p:extLst>
      <p:ext uri="{BB962C8B-B14F-4D97-AF65-F5344CB8AC3E}">
        <p14:creationId xmlns:p14="http://schemas.microsoft.com/office/powerpoint/2010/main" val="3792250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ACCS and SBE Meetings</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59</a:t>
            </a:fld>
            <a:endParaRPr lang="en-US" dirty="0"/>
          </a:p>
        </p:txBody>
      </p:sp>
      <p:pic>
        <p:nvPicPr>
          <p:cNvPr id="7" name="Picture 6">
            <a:extLst>
              <a:ext uri="{FF2B5EF4-FFF2-40B4-BE49-F238E27FC236}">
                <a16:creationId xmlns:a16="http://schemas.microsoft.com/office/drawing/2014/main" id="{2B96412D-9352-BB24-55D0-199341356837}"/>
              </a:ext>
            </a:extLst>
          </p:cNvPr>
          <p:cNvPicPr>
            <a:picLocks noChangeAspect="1"/>
          </p:cNvPicPr>
          <p:nvPr/>
        </p:nvPicPr>
        <p:blipFill>
          <a:blip r:embed="rId4"/>
          <a:stretch>
            <a:fillRect/>
          </a:stretch>
        </p:blipFill>
        <p:spPr>
          <a:xfrm>
            <a:off x="313221" y="1609542"/>
            <a:ext cx="7897108" cy="4792213"/>
          </a:xfrm>
          <a:prstGeom prst="rect">
            <a:avLst/>
          </a:prstGeom>
        </p:spPr>
      </p:pic>
    </p:spTree>
    <p:extLst>
      <p:ext uri="{BB962C8B-B14F-4D97-AF65-F5344CB8AC3E}">
        <p14:creationId xmlns:p14="http://schemas.microsoft.com/office/powerpoint/2010/main" val="42142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55A6DB-A5A4-45E5-99EF-30D75AC6A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2" name="Rectangle 1">
            <a:extLst>
              <a:ext uri="{FF2B5EF4-FFF2-40B4-BE49-F238E27FC236}">
                <a16:creationId xmlns:a16="http://schemas.microsoft.com/office/drawing/2014/main" id="{9B5B4179-DAB1-4193-9A21-991A18B73703}"/>
              </a:ext>
            </a:extLst>
          </p:cNvPr>
          <p:cNvSpPr/>
          <p:nvPr/>
        </p:nvSpPr>
        <p:spPr>
          <a:xfrm>
            <a:off x="345233" y="531845"/>
            <a:ext cx="2985796" cy="335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a:extLst>
              <a:ext uri="{FF2B5EF4-FFF2-40B4-BE49-F238E27FC236}">
                <a16:creationId xmlns:a16="http://schemas.microsoft.com/office/drawing/2014/main" id="{74C2CC2D-7F29-44C8-B301-CFB72C4E2E4C}"/>
              </a:ext>
            </a:extLst>
          </p:cNvPr>
          <p:cNvSpPr>
            <a:spLocks noGrp="1"/>
          </p:cNvSpPr>
          <p:nvPr>
            <p:ph type="sldNum" sz="quarter" idx="17"/>
          </p:nvPr>
        </p:nvSpPr>
        <p:spPr/>
        <p:txBody>
          <a:bodyPr/>
          <a:lstStyle/>
          <a:p>
            <a:fld id="{35F6F342-923F-F947-AB68-DF4515FC8525}" type="slidenum">
              <a:rPr lang="en-US" smtClean="0"/>
              <a:pPr/>
              <a:t>6</a:t>
            </a:fld>
            <a:endParaRPr lang="en-US" dirty="0"/>
          </a:p>
        </p:txBody>
      </p:sp>
      <p:sp>
        <p:nvSpPr>
          <p:cNvPr id="19" name="Title 3">
            <a:extLst>
              <a:ext uri="{FF2B5EF4-FFF2-40B4-BE49-F238E27FC236}">
                <a16:creationId xmlns:a16="http://schemas.microsoft.com/office/drawing/2014/main" id="{F6EBCC13-E3F4-4AF6-A6D2-2F888249CA59}"/>
              </a:ext>
            </a:extLst>
          </p:cNvPr>
          <p:cNvSpPr txBox="1">
            <a:spLocks/>
          </p:cNvSpPr>
          <p:nvPr/>
        </p:nvSpPr>
        <p:spPr>
          <a:xfrm>
            <a:off x="470172" y="259526"/>
            <a:ext cx="7886700" cy="604357"/>
          </a:xfrm>
          <a:prstGeom prst="rect">
            <a:avLst/>
          </a:prstGeom>
        </p:spPr>
        <p:txBody>
          <a:bodyPr vert="horz" lIns="0" tIns="0" rIns="0" bIns="0" rtlCol="0" anchor="b">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dirty="0"/>
              <a:t>What are Today’s Goals</a:t>
            </a:r>
          </a:p>
        </p:txBody>
      </p:sp>
      <p:sp>
        <p:nvSpPr>
          <p:cNvPr id="20" name="Title 3">
            <a:extLst>
              <a:ext uri="{FF2B5EF4-FFF2-40B4-BE49-F238E27FC236}">
                <a16:creationId xmlns:a16="http://schemas.microsoft.com/office/drawing/2014/main" id="{693D13D7-BE07-452B-8DD9-64D4C72388C2}"/>
              </a:ext>
            </a:extLst>
          </p:cNvPr>
          <p:cNvSpPr txBox="1">
            <a:spLocks/>
          </p:cNvSpPr>
          <p:nvPr/>
        </p:nvSpPr>
        <p:spPr>
          <a:xfrm>
            <a:off x="470172" y="425598"/>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10" name="Google Shape;118;p21">
            <a:extLst>
              <a:ext uri="{FF2B5EF4-FFF2-40B4-BE49-F238E27FC236}">
                <a16:creationId xmlns:a16="http://schemas.microsoft.com/office/drawing/2014/main" id="{EF08D3AA-9372-490B-AE35-3F18BC0739D9}"/>
              </a:ext>
            </a:extLst>
          </p:cNvPr>
          <p:cNvPicPr preferRelativeResize="0"/>
          <p:nvPr/>
        </p:nvPicPr>
        <p:blipFill>
          <a:blip r:embed="rId4">
            <a:alphaModFix/>
          </a:blip>
          <a:stretch>
            <a:fillRect/>
          </a:stretch>
        </p:blipFill>
        <p:spPr>
          <a:xfrm>
            <a:off x="345233" y="1136201"/>
            <a:ext cx="7898406" cy="5279260"/>
          </a:xfrm>
          <a:prstGeom prst="rect">
            <a:avLst/>
          </a:prstGeom>
          <a:noFill/>
          <a:ln>
            <a:noFill/>
          </a:ln>
        </p:spPr>
      </p:pic>
    </p:spTree>
    <p:extLst>
      <p:ext uri="{BB962C8B-B14F-4D97-AF65-F5344CB8AC3E}">
        <p14:creationId xmlns:p14="http://schemas.microsoft.com/office/powerpoint/2010/main" val="1754317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ACCS and SBE Meetings</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60</a:t>
            </a:fld>
            <a:endParaRPr lang="en-US" dirty="0"/>
          </a:p>
        </p:txBody>
      </p:sp>
      <p:pic>
        <p:nvPicPr>
          <p:cNvPr id="10" name="Picture 9">
            <a:extLst>
              <a:ext uri="{FF2B5EF4-FFF2-40B4-BE49-F238E27FC236}">
                <a16:creationId xmlns:a16="http://schemas.microsoft.com/office/drawing/2014/main" id="{E016529E-2710-B56B-0A00-9217DBECBFB6}"/>
              </a:ext>
            </a:extLst>
          </p:cNvPr>
          <p:cNvPicPr>
            <a:picLocks noChangeAspect="1"/>
          </p:cNvPicPr>
          <p:nvPr/>
        </p:nvPicPr>
        <p:blipFill>
          <a:blip r:embed="rId4"/>
          <a:stretch>
            <a:fillRect/>
          </a:stretch>
        </p:blipFill>
        <p:spPr>
          <a:xfrm>
            <a:off x="470172" y="1550396"/>
            <a:ext cx="7691189" cy="4975373"/>
          </a:xfrm>
          <a:prstGeom prst="rect">
            <a:avLst/>
          </a:prstGeom>
        </p:spPr>
      </p:pic>
    </p:spTree>
    <p:extLst>
      <p:ext uri="{BB962C8B-B14F-4D97-AF65-F5344CB8AC3E}">
        <p14:creationId xmlns:p14="http://schemas.microsoft.com/office/powerpoint/2010/main" val="8223230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4515590-D690-4F3F-0AFB-C42FFE147018}"/>
              </a:ext>
            </a:extLst>
          </p:cNvPr>
          <p:cNvPicPr>
            <a:picLocks noChangeAspect="1"/>
          </p:cNvPicPr>
          <p:nvPr/>
        </p:nvPicPr>
        <p:blipFill>
          <a:blip r:embed="rId3"/>
          <a:stretch>
            <a:fillRect/>
          </a:stretch>
        </p:blipFill>
        <p:spPr>
          <a:xfrm>
            <a:off x="4505138" y="1453389"/>
            <a:ext cx="3867809" cy="5006588"/>
          </a:xfrm>
          <a:prstGeom prst="rect">
            <a:avLst/>
          </a:prstGeom>
          <a:ln>
            <a:solidFill>
              <a:schemeClr val="tx1"/>
            </a:solidFill>
          </a:ln>
        </p:spPr>
      </p:pic>
      <p:pic>
        <p:nvPicPr>
          <p:cNvPr id="17" name="Picture 16">
            <a:extLst>
              <a:ext uri="{FF2B5EF4-FFF2-40B4-BE49-F238E27FC236}">
                <a16:creationId xmlns:a16="http://schemas.microsoft.com/office/drawing/2014/main" id="{17288E9A-E6D7-113E-4F28-AB9AC5877C4D}"/>
              </a:ext>
            </a:extLst>
          </p:cNvPr>
          <p:cNvPicPr>
            <a:picLocks noChangeAspect="1"/>
          </p:cNvPicPr>
          <p:nvPr/>
        </p:nvPicPr>
        <p:blipFill>
          <a:blip r:embed="rId4"/>
          <a:stretch>
            <a:fillRect/>
          </a:stretch>
        </p:blipFill>
        <p:spPr>
          <a:xfrm>
            <a:off x="3963128" y="1453389"/>
            <a:ext cx="3867809" cy="5011336"/>
          </a:xfrm>
          <a:prstGeom prst="rect">
            <a:avLst/>
          </a:prstGeom>
          <a:ln>
            <a:solidFill>
              <a:schemeClr val="tx1"/>
            </a:solidFill>
          </a:ln>
        </p:spPr>
      </p:pic>
      <p:pic>
        <p:nvPicPr>
          <p:cNvPr id="19" name="Picture 18">
            <a:extLst>
              <a:ext uri="{FF2B5EF4-FFF2-40B4-BE49-F238E27FC236}">
                <a16:creationId xmlns:a16="http://schemas.microsoft.com/office/drawing/2014/main" id="{BE68CED0-7CF2-E7FF-40FE-16C52B914166}"/>
              </a:ext>
            </a:extLst>
          </p:cNvPr>
          <p:cNvPicPr>
            <a:picLocks noChangeAspect="1"/>
          </p:cNvPicPr>
          <p:nvPr/>
        </p:nvPicPr>
        <p:blipFill>
          <a:blip r:embed="rId5"/>
          <a:stretch>
            <a:fillRect/>
          </a:stretch>
        </p:blipFill>
        <p:spPr>
          <a:xfrm>
            <a:off x="3420978" y="1453389"/>
            <a:ext cx="3867946" cy="5000028"/>
          </a:xfrm>
          <a:prstGeom prst="rect">
            <a:avLst/>
          </a:prstGeom>
          <a:ln>
            <a:solidFill>
              <a:schemeClr val="tx1"/>
            </a:solidFill>
          </a:ln>
        </p:spPr>
      </p:pic>
      <p:pic>
        <p:nvPicPr>
          <p:cNvPr id="23" name="Picture 22">
            <a:extLst>
              <a:ext uri="{FF2B5EF4-FFF2-40B4-BE49-F238E27FC236}">
                <a16:creationId xmlns:a16="http://schemas.microsoft.com/office/drawing/2014/main" id="{E72B45D0-CB1B-9C34-880C-F9505654B2F7}"/>
              </a:ext>
            </a:extLst>
          </p:cNvPr>
          <p:cNvPicPr>
            <a:picLocks noChangeAspect="1"/>
          </p:cNvPicPr>
          <p:nvPr/>
        </p:nvPicPr>
        <p:blipFill>
          <a:blip r:embed="rId6"/>
          <a:stretch>
            <a:fillRect/>
          </a:stretch>
        </p:blipFill>
        <p:spPr>
          <a:xfrm>
            <a:off x="2890743" y="1453389"/>
            <a:ext cx="3856031" cy="5020243"/>
          </a:xfrm>
          <a:prstGeom prst="rect">
            <a:avLst/>
          </a:prstGeom>
          <a:ln>
            <a:solidFill>
              <a:schemeClr val="tx1"/>
            </a:solidFill>
          </a:ln>
        </p:spPr>
      </p:pic>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ACCS and SBE Meetings</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61</a:t>
            </a:fld>
            <a:endParaRPr lang="en-US" dirty="0"/>
          </a:p>
        </p:txBody>
      </p:sp>
      <p:pic>
        <p:nvPicPr>
          <p:cNvPr id="21" name="Picture 20">
            <a:extLst>
              <a:ext uri="{FF2B5EF4-FFF2-40B4-BE49-F238E27FC236}">
                <a16:creationId xmlns:a16="http://schemas.microsoft.com/office/drawing/2014/main" id="{31E845CD-630E-B969-EE07-1784309F9153}"/>
              </a:ext>
            </a:extLst>
          </p:cNvPr>
          <p:cNvPicPr>
            <a:picLocks noChangeAspect="1"/>
          </p:cNvPicPr>
          <p:nvPr/>
        </p:nvPicPr>
        <p:blipFill>
          <a:blip r:embed="rId8"/>
          <a:stretch>
            <a:fillRect/>
          </a:stretch>
        </p:blipFill>
        <p:spPr>
          <a:xfrm>
            <a:off x="2348593" y="1453389"/>
            <a:ext cx="3867946" cy="5020243"/>
          </a:xfrm>
          <a:prstGeom prst="rect">
            <a:avLst/>
          </a:prstGeom>
        </p:spPr>
      </p:pic>
      <p:pic>
        <p:nvPicPr>
          <p:cNvPr id="25" name="Picture 24">
            <a:extLst>
              <a:ext uri="{FF2B5EF4-FFF2-40B4-BE49-F238E27FC236}">
                <a16:creationId xmlns:a16="http://schemas.microsoft.com/office/drawing/2014/main" id="{59670974-7AA1-65D3-97B8-491A74C64994}"/>
              </a:ext>
            </a:extLst>
          </p:cNvPr>
          <p:cNvPicPr>
            <a:picLocks noChangeAspect="1"/>
          </p:cNvPicPr>
          <p:nvPr/>
        </p:nvPicPr>
        <p:blipFill>
          <a:blip r:embed="rId9"/>
          <a:stretch>
            <a:fillRect/>
          </a:stretch>
        </p:blipFill>
        <p:spPr>
          <a:xfrm>
            <a:off x="1811101" y="1453389"/>
            <a:ext cx="3863288" cy="5020244"/>
          </a:xfrm>
          <a:prstGeom prst="rect">
            <a:avLst/>
          </a:prstGeom>
          <a:ln>
            <a:solidFill>
              <a:schemeClr val="tx1"/>
            </a:solidFill>
          </a:ln>
        </p:spPr>
      </p:pic>
      <p:pic>
        <p:nvPicPr>
          <p:cNvPr id="27" name="Picture 26">
            <a:extLst>
              <a:ext uri="{FF2B5EF4-FFF2-40B4-BE49-F238E27FC236}">
                <a16:creationId xmlns:a16="http://schemas.microsoft.com/office/drawing/2014/main" id="{23255935-EA1E-AE6C-AC35-547C99F5EFD9}"/>
              </a:ext>
            </a:extLst>
          </p:cNvPr>
          <p:cNvPicPr>
            <a:picLocks noChangeAspect="1"/>
          </p:cNvPicPr>
          <p:nvPr/>
        </p:nvPicPr>
        <p:blipFill>
          <a:blip r:embed="rId10"/>
          <a:stretch>
            <a:fillRect/>
          </a:stretch>
        </p:blipFill>
        <p:spPr>
          <a:xfrm>
            <a:off x="1249968" y="1453389"/>
            <a:ext cx="3886929" cy="5038111"/>
          </a:xfrm>
          <a:prstGeom prst="rect">
            <a:avLst/>
          </a:prstGeom>
        </p:spPr>
      </p:pic>
      <p:pic>
        <p:nvPicPr>
          <p:cNvPr id="29" name="Picture 28">
            <a:extLst>
              <a:ext uri="{FF2B5EF4-FFF2-40B4-BE49-F238E27FC236}">
                <a16:creationId xmlns:a16="http://schemas.microsoft.com/office/drawing/2014/main" id="{D18BE832-F0C5-5F8C-25F0-99397D707080}"/>
              </a:ext>
            </a:extLst>
          </p:cNvPr>
          <p:cNvPicPr>
            <a:picLocks noChangeAspect="1"/>
          </p:cNvPicPr>
          <p:nvPr/>
        </p:nvPicPr>
        <p:blipFill>
          <a:blip r:embed="rId11"/>
          <a:stretch>
            <a:fillRect/>
          </a:stretch>
        </p:blipFill>
        <p:spPr>
          <a:xfrm>
            <a:off x="719732" y="1453390"/>
            <a:ext cx="3856031" cy="5018214"/>
          </a:xfrm>
          <a:prstGeom prst="rect">
            <a:avLst/>
          </a:prstGeom>
          <a:ln>
            <a:solidFill>
              <a:schemeClr val="tx1"/>
            </a:solidFill>
          </a:ln>
        </p:spPr>
      </p:pic>
      <p:pic>
        <p:nvPicPr>
          <p:cNvPr id="13" name="Picture 12">
            <a:extLst>
              <a:ext uri="{FF2B5EF4-FFF2-40B4-BE49-F238E27FC236}">
                <a16:creationId xmlns:a16="http://schemas.microsoft.com/office/drawing/2014/main" id="{C972AC92-D080-684B-0EF2-298BC5F68422}"/>
              </a:ext>
            </a:extLst>
          </p:cNvPr>
          <p:cNvPicPr>
            <a:picLocks noChangeAspect="1"/>
          </p:cNvPicPr>
          <p:nvPr/>
        </p:nvPicPr>
        <p:blipFill>
          <a:blip r:embed="rId12"/>
          <a:stretch>
            <a:fillRect/>
          </a:stretch>
        </p:blipFill>
        <p:spPr>
          <a:xfrm>
            <a:off x="135013" y="1453389"/>
            <a:ext cx="3867809" cy="5002634"/>
          </a:xfrm>
          <a:prstGeom prst="rect">
            <a:avLst/>
          </a:prstGeom>
          <a:ln>
            <a:solidFill>
              <a:schemeClr val="tx1"/>
            </a:solidFill>
          </a:ln>
        </p:spPr>
      </p:pic>
    </p:spTree>
    <p:extLst>
      <p:ext uri="{BB962C8B-B14F-4D97-AF65-F5344CB8AC3E}">
        <p14:creationId xmlns:p14="http://schemas.microsoft.com/office/powerpoint/2010/main" val="100419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0-#ppt_w/2"/>
                                          </p:val>
                                        </p:tav>
                                        <p:tav tm="100000">
                                          <p:val>
                                            <p:strVal val="#ppt_x"/>
                                          </p:val>
                                        </p:tav>
                                      </p:tavLst>
                                    </p:anim>
                                    <p:anim calcmode="lin" valueType="num">
                                      <p:cBhvr additive="base">
                                        <p:cTn id="43" dur="500" fill="hold"/>
                                        <p:tgtEl>
                                          <p:spTgt spid="29"/>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Mitigating Circumstances</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62</a:t>
            </a:fld>
            <a:endParaRPr lang="en-US" dirty="0"/>
          </a:p>
        </p:txBody>
      </p:sp>
      <p:sp>
        <p:nvSpPr>
          <p:cNvPr id="10" name="TextBox 9">
            <a:extLst>
              <a:ext uri="{FF2B5EF4-FFF2-40B4-BE49-F238E27FC236}">
                <a16:creationId xmlns:a16="http://schemas.microsoft.com/office/drawing/2014/main" id="{BE72B100-1296-010C-EE29-8288FE323E2E}"/>
              </a:ext>
            </a:extLst>
          </p:cNvPr>
          <p:cNvSpPr txBox="1"/>
          <p:nvPr/>
        </p:nvSpPr>
        <p:spPr>
          <a:xfrm>
            <a:off x="307649" y="1442527"/>
            <a:ext cx="8049223" cy="5078313"/>
          </a:xfrm>
          <a:prstGeom prst="rect">
            <a:avLst/>
          </a:prstGeom>
          <a:noFill/>
        </p:spPr>
        <p:txBody>
          <a:bodyPr wrap="square">
            <a:spAutoFit/>
          </a:bodyPr>
          <a:lstStyle/>
          <a:p>
            <a:r>
              <a:rPr lang="fr-FR" b="0" i="0" dirty="0">
                <a:solidFill>
                  <a:srgbClr val="333333"/>
                </a:solidFill>
                <a:effectLst/>
                <a:latin typeface="Open Sans" panose="020B0606030504020204" pitchFamily="34" charset="0"/>
              </a:rPr>
              <a:t>5 CCR Section 11963.4(e) </a:t>
            </a:r>
            <a:r>
              <a:rPr lang="en-US" b="0" i="0" dirty="0">
                <a:solidFill>
                  <a:srgbClr val="333333"/>
                </a:solidFill>
                <a:effectLst/>
                <a:latin typeface="Open Sans" panose="020B0606030504020204" pitchFamily="34" charset="0"/>
              </a:rPr>
              <a:t>A reasonable basis for the Advisory Commission on Charter Schools to make a recommendation other than one that results from the criteria specified in subdivision (a) may include, but not be limited to, the following: the information provided by the charter school pursuant to paragraphs (2) through (8), inclusive, of subdivision (b) of section 11963.3, documented data regarding individual circumstances of the charter school (e.g., one-time or unique or exceptional expenses for facilities, acquisition of a school bus, acquisition and installation of computer hardware not related to the instructional program, special education charges levied on the charter school by a local educational agency, restricted state, federal, or private grants of funds awarded to the charter school that cannot be expended for teacher salaries, or contracted instructional services other than those for special education), the size of the charter school, and how many years the charter school has been in operation. The Advisory Commission on Charter Schools shall give charter schools with less than a total of one hundred (100) units of prior year second period average daily attendance or that are in their first year of operation serious consideration of full funding.</a:t>
            </a:r>
            <a:endParaRPr lang="en-US" dirty="0"/>
          </a:p>
        </p:txBody>
      </p:sp>
      <p:sp>
        <p:nvSpPr>
          <p:cNvPr id="12" name="TextBox 11">
            <a:extLst>
              <a:ext uri="{FF2B5EF4-FFF2-40B4-BE49-F238E27FC236}">
                <a16:creationId xmlns:a16="http://schemas.microsoft.com/office/drawing/2014/main" id="{2DE8F527-0AF4-3467-D061-A9CF9615B7EF}"/>
              </a:ext>
            </a:extLst>
          </p:cNvPr>
          <p:cNvSpPr txBox="1"/>
          <p:nvPr/>
        </p:nvSpPr>
        <p:spPr>
          <a:xfrm>
            <a:off x="307648" y="1437979"/>
            <a:ext cx="8049223" cy="5078313"/>
          </a:xfrm>
          <a:prstGeom prst="rect">
            <a:avLst/>
          </a:prstGeom>
          <a:noFill/>
        </p:spPr>
        <p:txBody>
          <a:bodyPr wrap="square">
            <a:spAutoFit/>
          </a:bodyPr>
          <a:lstStyle/>
          <a:p>
            <a:r>
              <a:rPr lang="fr-FR" b="0" i="0" dirty="0">
                <a:solidFill>
                  <a:srgbClr val="333333"/>
                </a:solidFill>
                <a:effectLst/>
                <a:latin typeface="Open Sans" panose="020B0606030504020204" pitchFamily="34" charset="0"/>
              </a:rPr>
              <a:t>5 CCR Section 11963.4(e) </a:t>
            </a:r>
            <a:r>
              <a:rPr lang="en-US" b="0" i="0" dirty="0">
                <a:solidFill>
                  <a:srgbClr val="333333"/>
                </a:solidFill>
                <a:effectLst/>
                <a:latin typeface="Open Sans" panose="020B0606030504020204" pitchFamily="34" charset="0"/>
              </a:rPr>
              <a:t>A </a:t>
            </a:r>
            <a:r>
              <a:rPr lang="en-US" b="0" i="0" dirty="0">
                <a:solidFill>
                  <a:srgbClr val="333333"/>
                </a:solidFill>
                <a:effectLst/>
                <a:highlight>
                  <a:srgbClr val="FFFF00"/>
                </a:highlight>
                <a:latin typeface="Open Sans" panose="020B0606030504020204" pitchFamily="34" charset="0"/>
              </a:rPr>
              <a:t>reasonable basis </a:t>
            </a:r>
            <a:r>
              <a:rPr lang="en-US" b="0" i="0" dirty="0">
                <a:solidFill>
                  <a:srgbClr val="333333"/>
                </a:solidFill>
                <a:effectLst/>
                <a:latin typeface="Open Sans" panose="020B0606030504020204" pitchFamily="34" charset="0"/>
              </a:rPr>
              <a:t>for the Advisory Commission on Charter Schools to make a recommendation other than one that results from the criteria specified in subdivision (a) </a:t>
            </a:r>
            <a:r>
              <a:rPr lang="en-US" b="0" i="0" dirty="0">
                <a:solidFill>
                  <a:srgbClr val="333333"/>
                </a:solidFill>
                <a:effectLst/>
                <a:highlight>
                  <a:srgbClr val="FFFF00"/>
                </a:highlight>
                <a:latin typeface="Open Sans" panose="020B0606030504020204" pitchFamily="34" charset="0"/>
              </a:rPr>
              <a:t>may include, but not be limited to, the following</a:t>
            </a:r>
            <a:r>
              <a:rPr lang="en-US" b="0" i="0" dirty="0">
                <a:solidFill>
                  <a:srgbClr val="333333"/>
                </a:solidFill>
                <a:effectLst/>
                <a:latin typeface="Open Sans" panose="020B0606030504020204" pitchFamily="34" charset="0"/>
              </a:rPr>
              <a:t>: the information provided by the charter school pursuant to paragraphs (2) through (8), inclusive, of subdivision (b) of section 11963.3, documented data regarding individual circumstances of the charter school (e.g., one-time or unique or exceptional expenses for facilities, acquisition of a school bus, acquisition and installation of computer hardware not related to the instructional program, special education charges levied on the charter school by a local educational agency, restricted state, federal, or private grants of funds awarded to the charter school that cannot be expended for teacher salaries, or contracted instructional services other than those for special education), the size of the charter school, and how many years the charter school has been in operation. The Advisory Commission on Charter Schools shall give charter schools with less than a total of one hundred (100) units of prior year second period average daily attendance or that are in their first year of operation serious consideration of full funding.</a:t>
            </a:r>
            <a:endParaRPr lang="en-US" dirty="0"/>
          </a:p>
        </p:txBody>
      </p:sp>
      <p:sp>
        <p:nvSpPr>
          <p:cNvPr id="13" name="TextBox 12">
            <a:extLst>
              <a:ext uri="{FF2B5EF4-FFF2-40B4-BE49-F238E27FC236}">
                <a16:creationId xmlns:a16="http://schemas.microsoft.com/office/drawing/2014/main" id="{692ED129-BF3C-5DE9-1933-693737F1630E}"/>
              </a:ext>
            </a:extLst>
          </p:cNvPr>
          <p:cNvSpPr txBox="1"/>
          <p:nvPr/>
        </p:nvSpPr>
        <p:spPr>
          <a:xfrm>
            <a:off x="307649" y="1441977"/>
            <a:ext cx="8049223" cy="5078313"/>
          </a:xfrm>
          <a:prstGeom prst="rect">
            <a:avLst/>
          </a:prstGeom>
          <a:noFill/>
        </p:spPr>
        <p:txBody>
          <a:bodyPr wrap="square">
            <a:spAutoFit/>
          </a:bodyPr>
          <a:lstStyle/>
          <a:p>
            <a:r>
              <a:rPr lang="fr-FR" b="0" i="0" dirty="0">
                <a:solidFill>
                  <a:srgbClr val="333333"/>
                </a:solidFill>
                <a:effectLst/>
                <a:latin typeface="Open Sans" panose="020B0606030504020204" pitchFamily="34" charset="0"/>
              </a:rPr>
              <a:t>5 CCR Section 11963.4(e) </a:t>
            </a:r>
            <a:r>
              <a:rPr lang="en-US" b="0" i="0" dirty="0">
                <a:solidFill>
                  <a:srgbClr val="333333"/>
                </a:solidFill>
                <a:effectLst/>
                <a:latin typeface="Open Sans" panose="020B0606030504020204" pitchFamily="34" charset="0"/>
              </a:rPr>
              <a:t>A reasonable basis for the Advisory Commission on Charter Schools to make a recommendation other than one that results from the criteria specified in subdivision (a) may include, but not be limited to, the following: the information provided by the charter school pursuant to paragraphs (2) through (8), inclusive, of subdivision (b) of section 11963.3, documented data regarding </a:t>
            </a:r>
            <a:r>
              <a:rPr lang="en-US" b="0" i="0" dirty="0">
                <a:solidFill>
                  <a:srgbClr val="333333"/>
                </a:solidFill>
                <a:effectLst/>
                <a:highlight>
                  <a:srgbClr val="FFFF00"/>
                </a:highlight>
                <a:latin typeface="Open Sans" panose="020B0606030504020204" pitchFamily="34" charset="0"/>
              </a:rPr>
              <a:t>individual circumstances of the charter school (e.g., one-time or unique or exceptional expenses</a:t>
            </a:r>
            <a:r>
              <a:rPr lang="en-US" b="0" i="0" dirty="0">
                <a:solidFill>
                  <a:srgbClr val="333333"/>
                </a:solidFill>
                <a:effectLst/>
                <a:latin typeface="Open Sans" panose="020B0606030504020204" pitchFamily="34" charset="0"/>
              </a:rPr>
              <a:t> for facilities, acquisition of a school bus, acquisition and installation of computer hardware not related to the instructional program, special education charges levied on the charter school by a local educational agency, restricted state, federal, or private grants of funds awarded to the charter school that cannot be expended for teacher salaries, or contracted instructional services other than those for special education), the size of the charter school, and how many years the charter school has been in operation. The Advisory Commission on Charter Schools shall give charter schools with less than a total of one hundred (100) units of prior year second period average daily attendance or that are in their first year of operation serious consideration of full funding.</a:t>
            </a:r>
            <a:endParaRPr lang="en-US" dirty="0"/>
          </a:p>
        </p:txBody>
      </p:sp>
      <p:sp>
        <p:nvSpPr>
          <p:cNvPr id="14" name="TextBox 13">
            <a:extLst>
              <a:ext uri="{FF2B5EF4-FFF2-40B4-BE49-F238E27FC236}">
                <a16:creationId xmlns:a16="http://schemas.microsoft.com/office/drawing/2014/main" id="{97AF0883-6C25-39B9-FC7F-4A50947EBA1A}"/>
              </a:ext>
            </a:extLst>
          </p:cNvPr>
          <p:cNvSpPr txBox="1"/>
          <p:nvPr/>
        </p:nvSpPr>
        <p:spPr>
          <a:xfrm>
            <a:off x="307647" y="1437563"/>
            <a:ext cx="8049223" cy="5078313"/>
          </a:xfrm>
          <a:prstGeom prst="rect">
            <a:avLst/>
          </a:prstGeom>
          <a:noFill/>
        </p:spPr>
        <p:txBody>
          <a:bodyPr wrap="square">
            <a:spAutoFit/>
          </a:bodyPr>
          <a:lstStyle/>
          <a:p>
            <a:r>
              <a:rPr lang="fr-FR" b="0" i="0" dirty="0">
                <a:solidFill>
                  <a:srgbClr val="333333"/>
                </a:solidFill>
                <a:effectLst/>
                <a:latin typeface="Open Sans" panose="020B0606030504020204" pitchFamily="34" charset="0"/>
              </a:rPr>
              <a:t>5 CCR Section 11963.4(e) </a:t>
            </a:r>
            <a:r>
              <a:rPr lang="en-US" b="0" i="0" dirty="0">
                <a:solidFill>
                  <a:srgbClr val="333333"/>
                </a:solidFill>
                <a:effectLst/>
                <a:latin typeface="Open Sans" panose="020B0606030504020204" pitchFamily="34" charset="0"/>
              </a:rPr>
              <a:t>A reasonable basis for the Advisory Commission on Charter Schools to make a recommendation other than one that results from the criteria specified in subdivision (a) may include, but not be limited to, the following: the information provided by the charter school pursuant to paragraphs (2) through (8), inclusive, of subdivision (b) of section 11963.3, documented data regarding individual circumstances of the charter school (e.g., one-time or unique or exceptional expenses for facilities, acquisition of a school bus, acquisition and installation of computer hardware not related to the instructional program, special education charges levied on the charter school by a local educational agency, restricted state, federal, or private grants of funds awarded to the charter school that cannot be expended for teacher salaries, or contracted instructional services other than those for special education), </a:t>
            </a:r>
            <a:r>
              <a:rPr lang="en-US" b="0" i="0" dirty="0">
                <a:solidFill>
                  <a:srgbClr val="333333"/>
                </a:solidFill>
                <a:effectLst/>
                <a:highlight>
                  <a:srgbClr val="FFFF00"/>
                </a:highlight>
                <a:latin typeface="Open Sans" panose="020B0606030504020204" pitchFamily="34" charset="0"/>
              </a:rPr>
              <a:t>the size of the charter school</a:t>
            </a:r>
            <a:r>
              <a:rPr lang="en-US" b="0" i="0" dirty="0">
                <a:solidFill>
                  <a:srgbClr val="333333"/>
                </a:solidFill>
                <a:effectLst/>
                <a:latin typeface="Open Sans" panose="020B0606030504020204" pitchFamily="34" charset="0"/>
              </a:rPr>
              <a:t>, and how many years the charter school has been in operation. The Advisory Commission on Charter Schools shall give charter schools with less than a total of </a:t>
            </a:r>
            <a:r>
              <a:rPr lang="en-US" b="0" i="0" dirty="0">
                <a:solidFill>
                  <a:srgbClr val="333333"/>
                </a:solidFill>
                <a:effectLst/>
                <a:highlight>
                  <a:srgbClr val="FFFF00"/>
                </a:highlight>
                <a:latin typeface="Open Sans" panose="020B0606030504020204" pitchFamily="34" charset="0"/>
              </a:rPr>
              <a:t>one hundred (100) units of prior year second period average daily attendance </a:t>
            </a:r>
            <a:r>
              <a:rPr lang="en-US" b="0" i="0" dirty="0">
                <a:solidFill>
                  <a:srgbClr val="333333"/>
                </a:solidFill>
                <a:effectLst/>
                <a:latin typeface="Open Sans" panose="020B0606030504020204" pitchFamily="34" charset="0"/>
              </a:rPr>
              <a:t>or that are in their </a:t>
            </a:r>
            <a:r>
              <a:rPr lang="en-US" b="0" i="0" dirty="0">
                <a:solidFill>
                  <a:srgbClr val="333333"/>
                </a:solidFill>
                <a:effectLst/>
                <a:highlight>
                  <a:srgbClr val="FFFF00"/>
                </a:highlight>
                <a:latin typeface="Open Sans" panose="020B0606030504020204" pitchFamily="34" charset="0"/>
              </a:rPr>
              <a:t>first year of operation </a:t>
            </a:r>
            <a:r>
              <a:rPr lang="en-US" b="0" i="0" dirty="0">
                <a:solidFill>
                  <a:srgbClr val="333333"/>
                </a:solidFill>
                <a:effectLst/>
                <a:latin typeface="Open Sans" panose="020B0606030504020204" pitchFamily="34" charset="0"/>
              </a:rPr>
              <a:t>serious consideration of full funding.</a:t>
            </a:r>
            <a:endParaRPr lang="en-US" dirty="0"/>
          </a:p>
        </p:txBody>
      </p:sp>
      <p:sp>
        <p:nvSpPr>
          <p:cNvPr id="15" name="TextBox 14">
            <a:extLst>
              <a:ext uri="{FF2B5EF4-FFF2-40B4-BE49-F238E27FC236}">
                <a16:creationId xmlns:a16="http://schemas.microsoft.com/office/drawing/2014/main" id="{663ACE10-B731-081C-E38A-C4D6F442F187}"/>
              </a:ext>
            </a:extLst>
          </p:cNvPr>
          <p:cNvSpPr txBox="1"/>
          <p:nvPr/>
        </p:nvSpPr>
        <p:spPr>
          <a:xfrm>
            <a:off x="307645" y="1442527"/>
            <a:ext cx="8049223" cy="5078313"/>
          </a:xfrm>
          <a:prstGeom prst="rect">
            <a:avLst/>
          </a:prstGeom>
          <a:noFill/>
        </p:spPr>
        <p:txBody>
          <a:bodyPr wrap="square">
            <a:spAutoFit/>
          </a:bodyPr>
          <a:lstStyle/>
          <a:p>
            <a:r>
              <a:rPr lang="fr-FR" b="0" i="0" dirty="0">
                <a:solidFill>
                  <a:srgbClr val="333333"/>
                </a:solidFill>
                <a:effectLst/>
                <a:latin typeface="Open Sans" panose="020B0606030504020204" pitchFamily="34" charset="0"/>
              </a:rPr>
              <a:t>5 CCR Section 11963.4(e) </a:t>
            </a:r>
            <a:r>
              <a:rPr lang="en-US" b="0" i="0" dirty="0">
                <a:solidFill>
                  <a:srgbClr val="333333"/>
                </a:solidFill>
                <a:effectLst/>
                <a:latin typeface="Open Sans" panose="020B0606030504020204" pitchFamily="34" charset="0"/>
              </a:rPr>
              <a:t>A reasonable basis for the Advisory Commission on Charter Schools to make a recommendation other than one that results from the criteria specified in subdivision (a) may include, but not be limited to, the following: the information provided by the charter school pursuant to paragraphs (2) through (8), inclusive, of subdivision (b) of section 11963.3, documented data regarding individual circumstances of the charter school (e.g., one-time or unique or exceptional expenses for facilities, acquisition of a school bus, acquisition and installation of computer hardware not related to the instructional program, special education charges levied on the charter school by a local educational agency, restricted state, federal, or private grants of funds awarded to the charter school that cannot be expended for teacher salaries, or contracted instructional services other than those for special education), the size of the charter school, and </a:t>
            </a:r>
            <a:r>
              <a:rPr lang="en-US" b="0" i="0" dirty="0">
                <a:solidFill>
                  <a:srgbClr val="333333"/>
                </a:solidFill>
                <a:effectLst/>
                <a:highlight>
                  <a:srgbClr val="FFFF00"/>
                </a:highlight>
                <a:latin typeface="Open Sans" panose="020B0606030504020204" pitchFamily="34" charset="0"/>
              </a:rPr>
              <a:t>how many years the charter school has been in operation.</a:t>
            </a:r>
            <a:r>
              <a:rPr lang="en-US" b="0" i="0" dirty="0">
                <a:solidFill>
                  <a:srgbClr val="333333"/>
                </a:solidFill>
                <a:effectLst/>
                <a:latin typeface="Open Sans" panose="020B0606030504020204" pitchFamily="34" charset="0"/>
              </a:rPr>
              <a:t> The Advisory Commission on Charter Schools shall give charter schools with less than a total of one hundred (100) units of prior year second period average daily attendance or that are in their first year of operation serious consideration of full funding.</a:t>
            </a:r>
            <a:endParaRPr lang="en-US" dirty="0"/>
          </a:p>
        </p:txBody>
      </p:sp>
      <p:sp>
        <p:nvSpPr>
          <p:cNvPr id="16" name="TextBox 15">
            <a:extLst>
              <a:ext uri="{FF2B5EF4-FFF2-40B4-BE49-F238E27FC236}">
                <a16:creationId xmlns:a16="http://schemas.microsoft.com/office/drawing/2014/main" id="{B5C4F8EA-93EF-E564-5227-595777933DF1}"/>
              </a:ext>
            </a:extLst>
          </p:cNvPr>
          <p:cNvSpPr txBox="1"/>
          <p:nvPr/>
        </p:nvSpPr>
        <p:spPr>
          <a:xfrm>
            <a:off x="307641" y="1445019"/>
            <a:ext cx="8049223" cy="5078313"/>
          </a:xfrm>
          <a:prstGeom prst="rect">
            <a:avLst/>
          </a:prstGeom>
          <a:noFill/>
        </p:spPr>
        <p:txBody>
          <a:bodyPr wrap="square">
            <a:spAutoFit/>
          </a:bodyPr>
          <a:lstStyle/>
          <a:p>
            <a:r>
              <a:rPr lang="fr-FR" b="0" i="0" dirty="0">
                <a:solidFill>
                  <a:srgbClr val="333333"/>
                </a:solidFill>
                <a:effectLst/>
                <a:latin typeface="Open Sans" panose="020B0606030504020204" pitchFamily="34" charset="0"/>
              </a:rPr>
              <a:t>5 CCR Section 11963.4(e) </a:t>
            </a:r>
            <a:r>
              <a:rPr lang="en-US" b="0" i="0" dirty="0">
                <a:solidFill>
                  <a:srgbClr val="333333"/>
                </a:solidFill>
                <a:effectLst/>
                <a:latin typeface="Open Sans" panose="020B0606030504020204" pitchFamily="34" charset="0"/>
              </a:rPr>
              <a:t>A reasonable basis for the Advisory Commission on Charter Schools to make a recommendation other than one that results from the criteria specified in subdivision (a) may include, but not be limited to, the following: the information provided by the charter school pursuant to paragraphs (2) through (8), inclusive, of subdivision (b) of section 11963.3, documented data regarding individual circumstances of the charter school (e.g., one-time or unique or exceptional expenses for facilities, acquisition of a school bus, acquisition and installation of computer hardware not related to the instructional program, special education charges levied on the charter school by a </a:t>
            </a:r>
            <a:r>
              <a:rPr lang="en-US" b="0" i="0" dirty="0">
                <a:solidFill>
                  <a:srgbClr val="333333"/>
                </a:solidFill>
                <a:effectLst/>
                <a:highlight>
                  <a:srgbClr val="FFFF00"/>
                </a:highlight>
                <a:latin typeface="Open Sans" panose="020B0606030504020204" pitchFamily="34" charset="0"/>
              </a:rPr>
              <a:t>local educational agency, restricted state, federal, or private grants of funds awarded to the charter school that cannot be expended </a:t>
            </a:r>
            <a:r>
              <a:rPr lang="en-US" b="0" i="0" dirty="0">
                <a:solidFill>
                  <a:srgbClr val="333333"/>
                </a:solidFill>
                <a:effectLst/>
                <a:latin typeface="Open Sans" panose="020B0606030504020204" pitchFamily="34" charset="0"/>
              </a:rPr>
              <a:t>for teacher salaries, or contracted instructional services other than those for special education), the size of the charter school, and how many years the charter school has been in operation. The Advisory Commission on Charter Schools shall give charter schools with less than a total of one hundred (100) units of prior year second period average daily attendance or that are in their first year of operation serious consideration of full funding.</a:t>
            </a:r>
            <a:endParaRPr lang="en-US" dirty="0"/>
          </a:p>
        </p:txBody>
      </p:sp>
    </p:spTree>
    <p:extLst>
      <p:ext uri="{BB962C8B-B14F-4D97-AF65-F5344CB8AC3E}">
        <p14:creationId xmlns:p14="http://schemas.microsoft.com/office/powerpoint/2010/main" val="18330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2" grpId="1"/>
      <p:bldP spid="13" grpId="0"/>
      <p:bldP spid="13" grpId="1"/>
      <p:bldP spid="14" grpId="0"/>
      <p:bldP spid="14" grpId="1"/>
      <p:bldP spid="15" grpId="0"/>
      <p:bldP spid="16" grpId="0"/>
      <p:bldP spid="16"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Mitigating Circumstances – Example 1</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63</a:t>
            </a:fld>
            <a:endParaRPr lang="en-US" dirty="0"/>
          </a:p>
        </p:txBody>
      </p:sp>
      <p:pic>
        <p:nvPicPr>
          <p:cNvPr id="6" name="Picture 5">
            <a:extLst>
              <a:ext uri="{FF2B5EF4-FFF2-40B4-BE49-F238E27FC236}">
                <a16:creationId xmlns:a16="http://schemas.microsoft.com/office/drawing/2014/main" id="{BF407BDD-E538-E0EC-E53B-9DAA46AC3348}"/>
              </a:ext>
            </a:extLst>
          </p:cNvPr>
          <p:cNvPicPr>
            <a:picLocks noChangeAspect="1"/>
          </p:cNvPicPr>
          <p:nvPr/>
        </p:nvPicPr>
        <p:blipFill>
          <a:blip r:embed="rId4"/>
          <a:stretch>
            <a:fillRect/>
          </a:stretch>
        </p:blipFill>
        <p:spPr>
          <a:xfrm>
            <a:off x="787128" y="1588293"/>
            <a:ext cx="6927677" cy="4639890"/>
          </a:xfrm>
          <a:prstGeom prst="rect">
            <a:avLst/>
          </a:prstGeom>
        </p:spPr>
      </p:pic>
      <p:pic>
        <p:nvPicPr>
          <p:cNvPr id="1028" name="Picture 4" descr="Rubber Stamp APPROVED Green - ccPixs.com">
            <a:extLst>
              <a:ext uri="{FF2B5EF4-FFF2-40B4-BE49-F238E27FC236}">
                <a16:creationId xmlns:a16="http://schemas.microsoft.com/office/drawing/2014/main" id="{564037B7-5FA0-8CBA-EC63-3B5F9A1305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576" y="4834664"/>
            <a:ext cx="1615155" cy="107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05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1+#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Mitigating Circumstances – Example 2</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64</a:t>
            </a:fld>
            <a:endParaRPr lang="en-US" dirty="0"/>
          </a:p>
        </p:txBody>
      </p:sp>
      <p:pic>
        <p:nvPicPr>
          <p:cNvPr id="7" name="Picture 6">
            <a:extLst>
              <a:ext uri="{FF2B5EF4-FFF2-40B4-BE49-F238E27FC236}">
                <a16:creationId xmlns:a16="http://schemas.microsoft.com/office/drawing/2014/main" id="{27DB72BD-02A5-4010-7F27-F249DBE0DA8E}"/>
              </a:ext>
            </a:extLst>
          </p:cNvPr>
          <p:cNvPicPr>
            <a:picLocks noChangeAspect="1"/>
          </p:cNvPicPr>
          <p:nvPr/>
        </p:nvPicPr>
        <p:blipFill>
          <a:blip r:embed="rId4"/>
          <a:stretch>
            <a:fillRect/>
          </a:stretch>
        </p:blipFill>
        <p:spPr>
          <a:xfrm>
            <a:off x="854579" y="1550396"/>
            <a:ext cx="6728700" cy="4480541"/>
          </a:xfrm>
          <a:prstGeom prst="rect">
            <a:avLst/>
          </a:prstGeom>
        </p:spPr>
      </p:pic>
      <p:pic>
        <p:nvPicPr>
          <p:cNvPr id="3076" name="Picture 4" descr="Box REQUEST DENIED Stamp – DiscountRubberStamps.com">
            <a:extLst>
              <a:ext uri="{FF2B5EF4-FFF2-40B4-BE49-F238E27FC236}">
                <a16:creationId xmlns:a16="http://schemas.microsoft.com/office/drawing/2014/main" id="{9087649F-1EB3-3E27-DC42-1E2DCFDB28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61392">
            <a:off x="5560988" y="4346949"/>
            <a:ext cx="2448370" cy="223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52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Mitigating Circumstances – Example 3</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65</a:t>
            </a:fld>
            <a:endParaRPr lang="en-US" dirty="0"/>
          </a:p>
        </p:txBody>
      </p:sp>
      <p:pic>
        <p:nvPicPr>
          <p:cNvPr id="7" name="Picture 6">
            <a:extLst>
              <a:ext uri="{FF2B5EF4-FFF2-40B4-BE49-F238E27FC236}">
                <a16:creationId xmlns:a16="http://schemas.microsoft.com/office/drawing/2014/main" id="{329657AA-F123-FB7F-35EB-BBC42FA782FD}"/>
              </a:ext>
            </a:extLst>
          </p:cNvPr>
          <p:cNvPicPr>
            <a:picLocks noChangeAspect="1"/>
          </p:cNvPicPr>
          <p:nvPr/>
        </p:nvPicPr>
        <p:blipFill rotWithShape="1">
          <a:blip r:embed="rId4"/>
          <a:srcRect r="1671"/>
          <a:stretch/>
        </p:blipFill>
        <p:spPr>
          <a:xfrm>
            <a:off x="542414" y="1499149"/>
            <a:ext cx="3871108" cy="5084291"/>
          </a:xfrm>
          <a:prstGeom prst="rect">
            <a:avLst/>
          </a:prstGeom>
          <a:ln>
            <a:solidFill>
              <a:schemeClr val="tx1"/>
            </a:solidFill>
          </a:ln>
        </p:spPr>
      </p:pic>
      <p:pic>
        <p:nvPicPr>
          <p:cNvPr id="10" name="Picture 9">
            <a:extLst>
              <a:ext uri="{FF2B5EF4-FFF2-40B4-BE49-F238E27FC236}">
                <a16:creationId xmlns:a16="http://schemas.microsoft.com/office/drawing/2014/main" id="{BD40805F-3117-2256-473E-1DB00EC785D6}"/>
              </a:ext>
            </a:extLst>
          </p:cNvPr>
          <p:cNvPicPr>
            <a:picLocks noChangeAspect="1"/>
          </p:cNvPicPr>
          <p:nvPr/>
        </p:nvPicPr>
        <p:blipFill>
          <a:blip r:embed="rId5"/>
          <a:stretch>
            <a:fillRect/>
          </a:stretch>
        </p:blipFill>
        <p:spPr>
          <a:xfrm>
            <a:off x="2303493" y="1499147"/>
            <a:ext cx="3919426" cy="5084291"/>
          </a:xfrm>
          <a:prstGeom prst="rect">
            <a:avLst/>
          </a:prstGeom>
          <a:ln>
            <a:solidFill>
              <a:schemeClr val="tx1"/>
            </a:solidFill>
          </a:ln>
        </p:spPr>
      </p:pic>
      <p:pic>
        <p:nvPicPr>
          <p:cNvPr id="13" name="Picture 12">
            <a:extLst>
              <a:ext uri="{FF2B5EF4-FFF2-40B4-BE49-F238E27FC236}">
                <a16:creationId xmlns:a16="http://schemas.microsoft.com/office/drawing/2014/main" id="{9D5B1BD1-CCB7-77BF-D74B-713413F4B74B}"/>
              </a:ext>
            </a:extLst>
          </p:cNvPr>
          <p:cNvPicPr>
            <a:picLocks noChangeAspect="1"/>
          </p:cNvPicPr>
          <p:nvPr/>
        </p:nvPicPr>
        <p:blipFill>
          <a:blip r:embed="rId6"/>
          <a:stretch>
            <a:fillRect/>
          </a:stretch>
        </p:blipFill>
        <p:spPr>
          <a:xfrm>
            <a:off x="4112890" y="1499148"/>
            <a:ext cx="3933781" cy="5084291"/>
          </a:xfrm>
          <a:prstGeom prst="rect">
            <a:avLst/>
          </a:prstGeom>
          <a:ln>
            <a:solidFill>
              <a:schemeClr val="tx1"/>
            </a:solidFill>
          </a:ln>
        </p:spPr>
      </p:pic>
      <p:pic>
        <p:nvPicPr>
          <p:cNvPr id="2050" name="Picture 2" descr="Rubber Stamp APPROVED Green - ccPixs.com">
            <a:extLst>
              <a:ext uri="{FF2B5EF4-FFF2-40B4-BE49-F238E27FC236}">
                <a16:creationId xmlns:a16="http://schemas.microsoft.com/office/drawing/2014/main" id="{FF5E298A-5B79-94F6-E341-F004895E7B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7693" y="4605802"/>
            <a:ext cx="1583154" cy="105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3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lstStyle/>
          <a:p>
            <a:r>
              <a:rPr lang="en-US" dirty="0"/>
              <a:t>Mitigating Circumstances</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66</a:t>
            </a:fld>
            <a:endParaRPr lang="en-US" dirty="0"/>
          </a:p>
        </p:txBody>
      </p:sp>
      <p:sp>
        <p:nvSpPr>
          <p:cNvPr id="5" name="TextBox 4">
            <a:extLst>
              <a:ext uri="{FF2B5EF4-FFF2-40B4-BE49-F238E27FC236}">
                <a16:creationId xmlns:a16="http://schemas.microsoft.com/office/drawing/2014/main" id="{983B9509-7730-9D52-98DF-B08C65B49354}"/>
              </a:ext>
            </a:extLst>
          </p:cNvPr>
          <p:cNvSpPr txBox="1"/>
          <p:nvPr/>
        </p:nvSpPr>
        <p:spPr>
          <a:xfrm>
            <a:off x="905854" y="1982624"/>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46675E00-553B-FE14-FDBF-B3FD1BBACE39}"/>
              </a:ext>
            </a:extLst>
          </p:cNvPr>
          <p:cNvSpPr txBox="1"/>
          <p:nvPr/>
        </p:nvSpPr>
        <p:spPr>
          <a:xfrm>
            <a:off x="135013" y="1489366"/>
            <a:ext cx="9172767" cy="1477328"/>
          </a:xfrm>
          <a:prstGeom prst="rect">
            <a:avLst/>
          </a:prstGeom>
          <a:noFill/>
        </p:spPr>
        <p:txBody>
          <a:bodyPr wrap="none" rtlCol="0">
            <a:spAutoFit/>
          </a:bodyPr>
          <a:lstStyle/>
          <a:p>
            <a:r>
              <a:rPr lang="en-US" dirty="0"/>
              <a:t>And then…. You wait….</a:t>
            </a:r>
          </a:p>
          <a:p>
            <a:endParaRPr lang="en-US" dirty="0"/>
          </a:p>
          <a:p>
            <a:r>
              <a:rPr lang="en-US" dirty="0"/>
              <a:t>The CDE might reach out with a few questions, or you may never hear from them….</a:t>
            </a:r>
          </a:p>
          <a:p>
            <a:endParaRPr lang="en-US" dirty="0"/>
          </a:p>
          <a:p>
            <a:r>
              <a:rPr lang="en-US" dirty="0"/>
              <a:t>Until their recommendations are post, which is only required 10 days before the ACCS Meeting</a:t>
            </a:r>
          </a:p>
        </p:txBody>
      </p:sp>
      <p:pic>
        <p:nvPicPr>
          <p:cNvPr id="10" name="Picture 9">
            <a:extLst>
              <a:ext uri="{FF2B5EF4-FFF2-40B4-BE49-F238E27FC236}">
                <a16:creationId xmlns:a16="http://schemas.microsoft.com/office/drawing/2014/main" id="{8B481E4F-6DED-224F-B838-11235FA19967}"/>
              </a:ext>
            </a:extLst>
          </p:cNvPr>
          <p:cNvPicPr>
            <a:picLocks noChangeAspect="1"/>
          </p:cNvPicPr>
          <p:nvPr/>
        </p:nvPicPr>
        <p:blipFill>
          <a:blip r:embed="rId4"/>
          <a:stretch>
            <a:fillRect/>
          </a:stretch>
        </p:blipFill>
        <p:spPr>
          <a:xfrm>
            <a:off x="251743" y="3160958"/>
            <a:ext cx="8507381" cy="2964693"/>
          </a:xfrm>
          <a:prstGeom prst="rect">
            <a:avLst/>
          </a:prstGeom>
        </p:spPr>
      </p:pic>
      <p:sp>
        <p:nvSpPr>
          <p:cNvPr id="12" name="TextBox 11">
            <a:extLst>
              <a:ext uri="{FF2B5EF4-FFF2-40B4-BE49-F238E27FC236}">
                <a16:creationId xmlns:a16="http://schemas.microsoft.com/office/drawing/2014/main" id="{CCDA254C-63E9-C196-F499-2E064E63350E}"/>
              </a:ext>
            </a:extLst>
          </p:cNvPr>
          <p:cNvSpPr txBox="1"/>
          <p:nvPr/>
        </p:nvSpPr>
        <p:spPr>
          <a:xfrm>
            <a:off x="7154817" y="3651637"/>
            <a:ext cx="647493" cy="253916"/>
          </a:xfrm>
          <a:prstGeom prst="rect">
            <a:avLst/>
          </a:prstGeom>
          <a:solidFill>
            <a:schemeClr val="bg1">
              <a:lumMod val="85000"/>
            </a:schemeClr>
          </a:solidFill>
        </p:spPr>
        <p:txBody>
          <a:bodyPr wrap="square" rtlCol="0">
            <a:spAutoFit/>
          </a:bodyPr>
          <a:lstStyle/>
          <a:p>
            <a:r>
              <a:rPr lang="en-US" sz="1050" dirty="0">
                <a:solidFill>
                  <a:srgbClr val="00B050"/>
                </a:solidFill>
              </a:rPr>
              <a:t>Approve</a:t>
            </a:r>
          </a:p>
        </p:txBody>
      </p:sp>
      <p:sp>
        <p:nvSpPr>
          <p:cNvPr id="13" name="TextBox 12">
            <a:extLst>
              <a:ext uri="{FF2B5EF4-FFF2-40B4-BE49-F238E27FC236}">
                <a16:creationId xmlns:a16="http://schemas.microsoft.com/office/drawing/2014/main" id="{69648C41-B10D-49D4-4866-D5BC1048F314}"/>
              </a:ext>
            </a:extLst>
          </p:cNvPr>
          <p:cNvSpPr txBox="1"/>
          <p:nvPr/>
        </p:nvSpPr>
        <p:spPr>
          <a:xfrm>
            <a:off x="7154817" y="4761686"/>
            <a:ext cx="647493" cy="253916"/>
          </a:xfrm>
          <a:prstGeom prst="rect">
            <a:avLst/>
          </a:prstGeom>
          <a:solidFill>
            <a:schemeClr val="bg1">
              <a:lumMod val="85000"/>
            </a:schemeClr>
          </a:solidFill>
        </p:spPr>
        <p:txBody>
          <a:bodyPr wrap="square" rtlCol="0">
            <a:spAutoFit/>
          </a:bodyPr>
          <a:lstStyle/>
          <a:p>
            <a:r>
              <a:rPr lang="en-US" sz="1050" dirty="0">
                <a:solidFill>
                  <a:srgbClr val="00B050"/>
                </a:solidFill>
              </a:rPr>
              <a:t>Approve</a:t>
            </a:r>
          </a:p>
        </p:txBody>
      </p:sp>
      <p:sp>
        <p:nvSpPr>
          <p:cNvPr id="14" name="TextBox 13">
            <a:extLst>
              <a:ext uri="{FF2B5EF4-FFF2-40B4-BE49-F238E27FC236}">
                <a16:creationId xmlns:a16="http://schemas.microsoft.com/office/drawing/2014/main" id="{1511F581-5475-BC3E-4490-C802655E6E63}"/>
              </a:ext>
            </a:extLst>
          </p:cNvPr>
          <p:cNvSpPr txBox="1"/>
          <p:nvPr/>
        </p:nvSpPr>
        <p:spPr>
          <a:xfrm>
            <a:off x="7154817" y="5308164"/>
            <a:ext cx="647493" cy="253916"/>
          </a:xfrm>
          <a:prstGeom prst="rect">
            <a:avLst/>
          </a:prstGeom>
          <a:solidFill>
            <a:schemeClr val="bg1">
              <a:lumMod val="85000"/>
            </a:schemeClr>
          </a:solidFill>
        </p:spPr>
        <p:txBody>
          <a:bodyPr wrap="square" rtlCol="0">
            <a:spAutoFit/>
          </a:bodyPr>
          <a:lstStyle/>
          <a:p>
            <a:r>
              <a:rPr lang="en-US" sz="1050" dirty="0">
                <a:solidFill>
                  <a:srgbClr val="00B050"/>
                </a:solidFill>
              </a:rPr>
              <a:t>Approve</a:t>
            </a:r>
          </a:p>
        </p:txBody>
      </p:sp>
      <p:sp>
        <p:nvSpPr>
          <p:cNvPr id="15" name="TextBox 14">
            <a:extLst>
              <a:ext uri="{FF2B5EF4-FFF2-40B4-BE49-F238E27FC236}">
                <a16:creationId xmlns:a16="http://schemas.microsoft.com/office/drawing/2014/main" id="{13B4B512-DF6D-6675-8530-B7C0DA16CA96}"/>
              </a:ext>
            </a:extLst>
          </p:cNvPr>
          <p:cNvSpPr txBox="1"/>
          <p:nvPr/>
        </p:nvSpPr>
        <p:spPr>
          <a:xfrm>
            <a:off x="7154817" y="5848282"/>
            <a:ext cx="647493" cy="253916"/>
          </a:xfrm>
          <a:prstGeom prst="rect">
            <a:avLst/>
          </a:prstGeom>
          <a:solidFill>
            <a:schemeClr val="bg1">
              <a:lumMod val="85000"/>
            </a:schemeClr>
          </a:solidFill>
        </p:spPr>
        <p:txBody>
          <a:bodyPr wrap="square" rtlCol="0">
            <a:spAutoFit/>
          </a:bodyPr>
          <a:lstStyle/>
          <a:p>
            <a:r>
              <a:rPr lang="en-US" sz="1050" dirty="0">
                <a:solidFill>
                  <a:srgbClr val="00B050"/>
                </a:solidFill>
              </a:rPr>
              <a:t>Approve</a:t>
            </a:r>
          </a:p>
        </p:txBody>
      </p:sp>
      <p:sp>
        <p:nvSpPr>
          <p:cNvPr id="16" name="TextBox 15">
            <a:extLst>
              <a:ext uri="{FF2B5EF4-FFF2-40B4-BE49-F238E27FC236}">
                <a16:creationId xmlns:a16="http://schemas.microsoft.com/office/drawing/2014/main" id="{8E7243A4-F886-A589-1CA9-B51D707C5D66}"/>
              </a:ext>
            </a:extLst>
          </p:cNvPr>
          <p:cNvSpPr txBox="1"/>
          <p:nvPr/>
        </p:nvSpPr>
        <p:spPr>
          <a:xfrm>
            <a:off x="7154817" y="5034474"/>
            <a:ext cx="647493" cy="253916"/>
          </a:xfrm>
          <a:prstGeom prst="rect">
            <a:avLst/>
          </a:prstGeom>
          <a:solidFill>
            <a:schemeClr val="bg1"/>
          </a:solidFill>
        </p:spPr>
        <p:txBody>
          <a:bodyPr wrap="square" rtlCol="0">
            <a:spAutoFit/>
          </a:bodyPr>
          <a:lstStyle/>
          <a:p>
            <a:r>
              <a:rPr lang="en-US" sz="1050" dirty="0">
                <a:solidFill>
                  <a:srgbClr val="00B050"/>
                </a:solidFill>
              </a:rPr>
              <a:t>Approve</a:t>
            </a:r>
          </a:p>
        </p:txBody>
      </p:sp>
      <p:sp>
        <p:nvSpPr>
          <p:cNvPr id="17" name="TextBox 16">
            <a:extLst>
              <a:ext uri="{FF2B5EF4-FFF2-40B4-BE49-F238E27FC236}">
                <a16:creationId xmlns:a16="http://schemas.microsoft.com/office/drawing/2014/main" id="{A0797296-4823-CD59-2EE2-D0543A290B1B}"/>
              </a:ext>
            </a:extLst>
          </p:cNvPr>
          <p:cNvSpPr txBox="1"/>
          <p:nvPr/>
        </p:nvSpPr>
        <p:spPr>
          <a:xfrm>
            <a:off x="7154817" y="3930242"/>
            <a:ext cx="647493" cy="253916"/>
          </a:xfrm>
          <a:prstGeom prst="rect">
            <a:avLst/>
          </a:prstGeom>
          <a:solidFill>
            <a:schemeClr val="bg1"/>
          </a:solidFill>
        </p:spPr>
        <p:txBody>
          <a:bodyPr wrap="square" rtlCol="0">
            <a:spAutoFit/>
          </a:bodyPr>
          <a:lstStyle/>
          <a:p>
            <a:r>
              <a:rPr lang="en-US" sz="1050" dirty="0">
                <a:solidFill>
                  <a:srgbClr val="00B050"/>
                </a:solidFill>
              </a:rPr>
              <a:t>Approve</a:t>
            </a:r>
          </a:p>
        </p:txBody>
      </p:sp>
      <p:sp>
        <p:nvSpPr>
          <p:cNvPr id="18" name="TextBox 17">
            <a:extLst>
              <a:ext uri="{FF2B5EF4-FFF2-40B4-BE49-F238E27FC236}">
                <a16:creationId xmlns:a16="http://schemas.microsoft.com/office/drawing/2014/main" id="{746834BA-0BE5-CDD9-A757-D82DDBACD3BE}"/>
              </a:ext>
            </a:extLst>
          </p:cNvPr>
          <p:cNvSpPr txBox="1"/>
          <p:nvPr/>
        </p:nvSpPr>
        <p:spPr>
          <a:xfrm>
            <a:off x="7154816" y="4216444"/>
            <a:ext cx="647493" cy="253916"/>
          </a:xfrm>
          <a:prstGeom prst="rect">
            <a:avLst/>
          </a:prstGeom>
          <a:solidFill>
            <a:schemeClr val="bg1">
              <a:lumMod val="85000"/>
            </a:schemeClr>
          </a:solidFill>
        </p:spPr>
        <p:txBody>
          <a:bodyPr wrap="square" rtlCol="0">
            <a:spAutoFit/>
          </a:bodyPr>
          <a:lstStyle/>
          <a:p>
            <a:pPr algn="ctr"/>
            <a:r>
              <a:rPr lang="en-US" sz="1050" dirty="0">
                <a:solidFill>
                  <a:srgbClr val="FF0000"/>
                </a:solidFill>
              </a:rPr>
              <a:t>Deny</a:t>
            </a:r>
          </a:p>
        </p:txBody>
      </p:sp>
      <p:sp>
        <p:nvSpPr>
          <p:cNvPr id="19" name="TextBox 18">
            <a:extLst>
              <a:ext uri="{FF2B5EF4-FFF2-40B4-BE49-F238E27FC236}">
                <a16:creationId xmlns:a16="http://schemas.microsoft.com/office/drawing/2014/main" id="{DD077B0D-2B80-A50B-8ED6-54CC5DA2AE70}"/>
              </a:ext>
            </a:extLst>
          </p:cNvPr>
          <p:cNvSpPr txBox="1"/>
          <p:nvPr/>
        </p:nvSpPr>
        <p:spPr>
          <a:xfrm>
            <a:off x="7154815" y="5570626"/>
            <a:ext cx="647493" cy="253916"/>
          </a:xfrm>
          <a:prstGeom prst="rect">
            <a:avLst/>
          </a:prstGeom>
          <a:solidFill>
            <a:schemeClr val="bg1"/>
          </a:solidFill>
        </p:spPr>
        <p:txBody>
          <a:bodyPr wrap="square" rtlCol="0">
            <a:spAutoFit/>
          </a:bodyPr>
          <a:lstStyle/>
          <a:p>
            <a:pPr algn="ctr"/>
            <a:r>
              <a:rPr lang="en-US" sz="1050" dirty="0">
                <a:solidFill>
                  <a:srgbClr val="FF0000"/>
                </a:solidFill>
              </a:rPr>
              <a:t>Deny</a:t>
            </a:r>
          </a:p>
        </p:txBody>
      </p:sp>
      <p:sp>
        <p:nvSpPr>
          <p:cNvPr id="21" name="TextBox 20">
            <a:extLst>
              <a:ext uri="{FF2B5EF4-FFF2-40B4-BE49-F238E27FC236}">
                <a16:creationId xmlns:a16="http://schemas.microsoft.com/office/drawing/2014/main" id="{FAE97C74-9AE6-059C-D9FA-1B664FDB8CE6}"/>
              </a:ext>
            </a:extLst>
          </p:cNvPr>
          <p:cNvSpPr txBox="1"/>
          <p:nvPr/>
        </p:nvSpPr>
        <p:spPr>
          <a:xfrm>
            <a:off x="7154814" y="4476252"/>
            <a:ext cx="647493" cy="253916"/>
          </a:xfrm>
          <a:prstGeom prst="rect">
            <a:avLst/>
          </a:prstGeom>
          <a:solidFill>
            <a:schemeClr val="bg1"/>
          </a:solidFill>
        </p:spPr>
        <p:txBody>
          <a:bodyPr wrap="square" rtlCol="0">
            <a:spAutoFit/>
          </a:bodyPr>
          <a:lstStyle/>
          <a:p>
            <a:pPr algn="ctr"/>
            <a:r>
              <a:rPr lang="en-US" sz="1050" dirty="0">
                <a:solidFill>
                  <a:srgbClr val="FF0000"/>
                </a:solidFill>
              </a:rPr>
              <a:t>Deny</a:t>
            </a:r>
          </a:p>
        </p:txBody>
      </p:sp>
      <p:sp>
        <p:nvSpPr>
          <p:cNvPr id="22" name="Rectangle 21">
            <a:extLst>
              <a:ext uri="{FF2B5EF4-FFF2-40B4-BE49-F238E27FC236}">
                <a16:creationId xmlns:a16="http://schemas.microsoft.com/office/drawing/2014/main" id="{C7543AA7-72EC-08B5-2790-C03E2EDD23F5}"/>
              </a:ext>
            </a:extLst>
          </p:cNvPr>
          <p:cNvSpPr/>
          <p:nvPr/>
        </p:nvSpPr>
        <p:spPr>
          <a:xfrm>
            <a:off x="7802307" y="5826408"/>
            <a:ext cx="932688" cy="28620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AE1A83D-02D6-70A8-04AA-2DFFB462D09A}"/>
              </a:ext>
            </a:extLst>
          </p:cNvPr>
          <p:cNvSpPr txBox="1"/>
          <p:nvPr/>
        </p:nvSpPr>
        <p:spPr>
          <a:xfrm>
            <a:off x="1521738" y="6208858"/>
            <a:ext cx="6399316" cy="369332"/>
          </a:xfrm>
          <a:prstGeom prst="rect">
            <a:avLst/>
          </a:prstGeom>
          <a:noFill/>
        </p:spPr>
        <p:txBody>
          <a:bodyPr wrap="none" rtlCol="0">
            <a:spAutoFit/>
          </a:bodyPr>
          <a:lstStyle/>
          <a:p>
            <a:r>
              <a:rPr lang="en-US" dirty="0"/>
              <a:t>*Can only be approved for 2-years with mitigating circumstances*</a:t>
            </a:r>
          </a:p>
        </p:txBody>
      </p:sp>
      <p:sp>
        <p:nvSpPr>
          <p:cNvPr id="24" name="Rectangle 23">
            <a:extLst>
              <a:ext uri="{FF2B5EF4-FFF2-40B4-BE49-F238E27FC236}">
                <a16:creationId xmlns:a16="http://schemas.microsoft.com/office/drawing/2014/main" id="{5E59C3BB-1BF8-18BE-91F9-D4126E44E0E7}"/>
              </a:ext>
            </a:extLst>
          </p:cNvPr>
          <p:cNvSpPr/>
          <p:nvPr/>
        </p:nvSpPr>
        <p:spPr>
          <a:xfrm>
            <a:off x="250033" y="4726697"/>
            <a:ext cx="8507380" cy="286202"/>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6F93A34-FBF2-D3C1-2856-87A98F7C8FD5}"/>
              </a:ext>
            </a:extLst>
          </p:cNvPr>
          <p:cNvSpPr txBox="1"/>
          <p:nvPr/>
        </p:nvSpPr>
        <p:spPr>
          <a:xfrm>
            <a:off x="0" y="4742840"/>
            <a:ext cx="221628" cy="253916"/>
          </a:xfrm>
          <a:prstGeom prst="rect">
            <a:avLst/>
          </a:prstGeom>
          <a:solidFill>
            <a:schemeClr val="bg1"/>
          </a:solidFill>
        </p:spPr>
        <p:txBody>
          <a:bodyPr wrap="square" rtlCol="0">
            <a:spAutoFit/>
          </a:bodyPr>
          <a:lstStyle/>
          <a:p>
            <a:r>
              <a:rPr lang="en-US" sz="1050" dirty="0">
                <a:solidFill>
                  <a:srgbClr val="00B050"/>
                </a:solidFill>
              </a:rPr>
              <a:t>1</a:t>
            </a:r>
          </a:p>
        </p:txBody>
      </p:sp>
      <p:sp>
        <p:nvSpPr>
          <p:cNvPr id="27" name="Rectangle 26">
            <a:extLst>
              <a:ext uri="{FF2B5EF4-FFF2-40B4-BE49-F238E27FC236}">
                <a16:creationId xmlns:a16="http://schemas.microsoft.com/office/drawing/2014/main" id="{6F87801E-4FF1-E853-E9F9-BD3B4AF9D16B}"/>
              </a:ext>
            </a:extLst>
          </p:cNvPr>
          <p:cNvSpPr/>
          <p:nvPr/>
        </p:nvSpPr>
        <p:spPr>
          <a:xfrm>
            <a:off x="250033" y="4469409"/>
            <a:ext cx="8507380" cy="2734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A35958E-DD04-43A7-48FD-84E7F45E55EE}"/>
              </a:ext>
            </a:extLst>
          </p:cNvPr>
          <p:cNvSpPr txBox="1"/>
          <p:nvPr/>
        </p:nvSpPr>
        <p:spPr>
          <a:xfrm>
            <a:off x="0" y="4485552"/>
            <a:ext cx="221628" cy="253916"/>
          </a:xfrm>
          <a:prstGeom prst="rect">
            <a:avLst/>
          </a:prstGeom>
          <a:solidFill>
            <a:schemeClr val="bg1"/>
          </a:solidFill>
          <a:ln>
            <a:noFill/>
          </a:ln>
        </p:spPr>
        <p:txBody>
          <a:bodyPr wrap="square" rtlCol="0">
            <a:spAutoFit/>
          </a:bodyPr>
          <a:lstStyle/>
          <a:p>
            <a:r>
              <a:rPr lang="en-US" sz="1050" dirty="0">
                <a:solidFill>
                  <a:srgbClr val="FF0000"/>
                </a:solidFill>
              </a:rPr>
              <a:t>2</a:t>
            </a:r>
          </a:p>
        </p:txBody>
      </p:sp>
    </p:spTree>
    <p:extLst>
      <p:ext uri="{BB962C8B-B14F-4D97-AF65-F5344CB8AC3E}">
        <p14:creationId xmlns:p14="http://schemas.microsoft.com/office/powerpoint/2010/main" val="105044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200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p:bldP spid="24" grpId="0" animBg="1"/>
      <p:bldP spid="26" grpId="0" animBg="1"/>
      <p:bldP spid="27" grpId="0" animBg="1"/>
      <p:bldP spid="2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1C01C98-BDEC-4C71-A043-C207B67459F8}"/>
              </a:ext>
            </a:extLst>
          </p:cNvPr>
          <p:cNvSpPr txBox="1">
            <a:spLocks/>
          </p:cNvSpPr>
          <p:nvPr/>
        </p:nvSpPr>
        <p:spPr>
          <a:xfrm>
            <a:off x="180651" y="4587781"/>
            <a:ext cx="3635570" cy="2271174"/>
          </a:xfrm>
          <a:prstGeom prst="rect">
            <a:avLst/>
          </a:prstGeom>
        </p:spPr>
        <p:txBody>
          <a:bodyPr lIns="0" tIns="0" rIns="0" bIns="0" anchor="b"/>
          <a:lstStyle>
            <a:defPPr>
              <a:defRPr lang="en-US"/>
            </a:defPPr>
            <a:lvl1pPr marL="0" algn="l" defTabSz="914400" rtl="0" eaLnBrk="1" latinLnBrk="0" hangingPunct="1">
              <a:defRPr sz="900" b="0" i="0" kern="1200" cap="all" baseline="0">
                <a:solidFill>
                  <a:srgbClr val="C4C4C4"/>
                </a:solidFill>
                <a:latin typeface="Ringside Regular Office"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rPr>
              <a:t>OFFICE:</a:t>
            </a:r>
            <a:br>
              <a:rPr lang="en-US" sz="1200" b="1" dirty="0">
                <a:solidFill>
                  <a:schemeClr val="bg1"/>
                </a:solidFill>
              </a:rPr>
            </a:br>
            <a:r>
              <a:rPr lang="en-US" sz="1200" dirty="0">
                <a:solidFill>
                  <a:schemeClr val="bg1"/>
                </a:solidFill>
              </a:rPr>
              <a:t>888.474.0322</a:t>
            </a:r>
          </a:p>
          <a:p>
            <a:endParaRPr lang="en-US" sz="1200" b="1" dirty="0">
              <a:solidFill>
                <a:schemeClr val="bg1"/>
              </a:solidFill>
            </a:endParaRPr>
          </a:p>
          <a:p>
            <a:r>
              <a:rPr lang="en-US" sz="1200" dirty="0">
                <a:solidFill>
                  <a:schemeClr val="bg1"/>
                </a:solidFill>
              </a:rPr>
              <a:t>8500 Balboa </a:t>
            </a:r>
            <a:r>
              <a:rPr lang="en-US" sz="1200" dirty="0" err="1">
                <a:solidFill>
                  <a:schemeClr val="bg1"/>
                </a:solidFill>
              </a:rPr>
              <a:t>BlvD.</a:t>
            </a:r>
            <a:r>
              <a:rPr lang="en-US" sz="1200" dirty="0">
                <a:solidFill>
                  <a:schemeClr val="bg1"/>
                </a:solidFill>
              </a:rPr>
              <a:t>, SUITE 140</a:t>
            </a:r>
            <a:br>
              <a:rPr lang="en-US" sz="1200">
                <a:solidFill>
                  <a:schemeClr val="bg1"/>
                </a:solidFill>
              </a:rPr>
            </a:br>
            <a:r>
              <a:rPr lang="en-US" sz="1200">
                <a:solidFill>
                  <a:schemeClr val="bg1"/>
                </a:solidFill>
              </a:rPr>
              <a:t>Northridge, CA 91325</a:t>
            </a:r>
            <a:endParaRPr lang="en-US" sz="1200" dirty="0">
              <a:solidFill>
                <a:schemeClr val="bg1"/>
              </a:solidFill>
            </a:endParaRPr>
          </a:p>
          <a:p>
            <a:endParaRPr lang="en-US" sz="1200" b="1" dirty="0">
              <a:solidFill>
                <a:schemeClr val="bg1"/>
              </a:solidFill>
            </a:endParaRPr>
          </a:p>
          <a:p>
            <a:endParaRPr lang="en-US" sz="1200" b="1" dirty="0">
              <a:solidFill>
                <a:schemeClr val="bg1"/>
              </a:solidFill>
            </a:endParaRPr>
          </a:p>
        </p:txBody>
      </p:sp>
      <p:sp>
        <p:nvSpPr>
          <p:cNvPr id="2" name="Slide Number Placeholder 1">
            <a:extLst>
              <a:ext uri="{FF2B5EF4-FFF2-40B4-BE49-F238E27FC236}">
                <a16:creationId xmlns:a16="http://schemas.microsoft.com/office/drawing/2014/main" id="{427B296A-3D45-4BE4-AFB6-71A878656E6A}"/>
              </a:ext>
            </a:extLst>
          </p:cNvPr>
          <p:cNvSpPr>
            <a:spLocks noGrp="1"/>
          </p:cNvSpPr>
          <p:nvPr>
            <p:ph type="sldNum" sz="quarter" idx="16"/>
          </p:nvPr>
        </p:nvSpPr>
        <p:spPr/>
        <p:txBody>
          <a:bodyPr/>
          <a:lstStyle/>
          <a:p>
            <a:fld id="{35F6F342-923F-F947-AB68-DF4515FC8525}" type="slidenum">
              <a:rPr lang="en-US" smtClean="0"/>
              <a:pPr/>
              <a:t>67</a:t>
            </a:fld>
            <a:endParaRPr lang="en-US" dirty="0"/>
          </a:p>
        </p:txBody>
      </p:sp>
      <p:sp>
        <p:nvSpPr>
          <p:cNvPr id="4" name="Text Placeholder 2">
            <a:extLst>
              <a:ext uri="{FF2B5EF4-FFF2-40B4-BE49-F238E27FC236}">
                <a16:creationId xmlns:a16="http://schemas.microsoft.com/office/drawing/2014/main" id="{04E52F56-5C28-4499-BBFD-A3148270FC22}"/>
              </a:ext>
            </a:extLst>
          </p:cNvPr>
          <p:cNvSpPr txBox="1">
            <a:spLocks/>
          </p:cNvSpPr>
          <p:nvPr/>
        </p:nvSpPr>
        <p:spPr>
          <a:xfrm>
            <a:off x="5039579" y="4437511"/>
            <a:ext cx="3635570" cy="2271174"/>
          </a:xfrm>
          <a:prstGeom prst="rect">
            <a:avLst/>
          </a:prstGeom>
        </p:spPr>
        <p:txBody>
          <a:bodyPr lIns="0" tIns="0" rIns="0" bIns="0" anchor="b"/>
          <a:lstStyle>
            <a:defPPr>
              <a:defRPr lang="en-US"/>
            </a:defPPr>
            <a:lvl1pPr marL="0" algn="l" defTabSz="914400" rtl="0" eaLnBrk="1" latinLnBrk="0" hangingPunct="1">
              <a:defRPr sz="900" b="0" i="0" kern="1200" cap="all" baseline="0">
                <a:solidFill>
                  <a:srgbClr val="C4C4C4"/>
                </a:solidFill>
                <a:latin typeface="Ringside Regular Office"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200" b="1" dirty="0">
              <a:solidFill>
                <a:schemeClr val="bg1"/>
              </a:solidFill>
            </a:endParaRPr>
          </a:p>
          <a:p>
            <a:pPr algn="r"/>
            <a:r>
              <a:rPr lang="en-US" sz="1200" dirty="0">
                <a:solidFill>
                  <a:schemeClr val="bg1"/>
                </a:solidFill>
              </a:rPr>
              <a:t>www.charterimpact.com</a:t>
            </a:r>
          </a:p>
          <a:p>
            <a:pPr algn="r"/>
            <a:endParaRPr lang="en-US" sz="1200" b="1" dirty="0">
              <a:solidFill>
                <a:schemeClr val="bg1"/>
              </a:solidFill>
            </a:endParaRPr>
          </a:p>
        </p:txBody>
      </p:sp>
    </p:spTree>
    <p:extLst>
      <p:ext uri="{BB962C8B-B14F-4D97-AF65-F5344CB8AC3E}">
        <p14:creationId xmlns:p14="http://schemas.microsoft.com/office/powerpoint/2010/main" val="163825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normAutofit fontScale="90000"/>
          </a:bodyPr>
          <a:lstStyle/>
          <a:p>
            <a:r>
              <a:rPr lang="en-US" dirty="0"/>
              <a:t>Why does a Funding Determination Form Exist</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7</a:t>
            </a:fld>
            <a:endParaRPr lang="en-US" dirty="0"/>
          </a:p>
        </p:txBody>
      </p:sp>
      <p:sp>
        <p:nvSpPr>
          <p:cNvPr id="5" name="Text Placeholder 2">
            <a:extLst>
              <a:ext uri="{FF2B5EF4-FFF2-40B4-BE49-F238E27FC236}">
                <a16:creationId xmlns:a16="http://schemas.microsoft.com/office/drawing/2014/main" id="{4BD18F44-7119-0BCB-4AD8-F89A92E72CA6}"/>
              </a:ext>
            </a:extLst>
          </p:cNvPr>
          <p:cNvSpPr txBox="1">
            <a:spLocks/>
          </p:cNvSpPr>
          <p:nvPr/>
        </p:nvSpPr>
        <p:spPr>
          <a:xfrm>
            <a:off x="375551" y="1554831"/>
            <a:ext cx="8075942" cy="5178426"/>
          </a:xfrm>
          <a:prstGeom prst="rect">
            <a:avLst/>
          </a:prstGeom>
          <a:noFill/>
          <a:ln>
            <a:noFill/>
          </a:ln>
        </p:spPr>
        <p:txBody>
          <a:bodyPr vert="horz" lIns="0" tIns="0" rIns="0" bIns="0" rtlCol="0">
            <a:normAutofit/>
          </a:bodyPr>
          <a:lstStyle>
            <a:lvl1pPr marL="0" indent="0" algn="l" defTabSz="914400" rtl="0" eaLnBrk="1" latinLnBrk="0" hangingPunct="1">
              <a:lnSpc>
                <a:spcPts val="2500"/>
              </a:lnSpc>
              <a:spcBef>
                <a:spcPts val="0"/>
              </a:spcBef>
              <a:spcAft>
                <a:spcPts val="2000"/>
              </a:spcAft>
              <a:buClr>
                <a:schemeClr val="tx1"/>
              </a:buClr>
              <a:buSzPct val="75000"/>
              <a:buFont typeface=".AppleSystemUIFont"/>
              <a:buNone/>
              <a:tabLst/>
              <a:defRPr sz="1800" b="0" i="0" kern="1200" spc="-7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t>SB740 (Senate Bill 740) was passed in Oct’ 2001. It was created to give stronger governmental oversight on Flex-Based programs</a:t>
            </a:r>
          </a:p>
          <a:p>
            <a:pPr marL="285750" indent="-285750">
              <a:buFont typeface="Arial" panose="020B0604020202020204" pitchFamily="34" charset="0"/>
              <a:buChar char="•"/>
            </a:pPr>
            <a:r>
              <a:rPr lang="en-US" sz="2800" dirty="0"/>
              <a:t>It added transparency by including the disclosure of board members, top vendors, and any conflicts of interest</a:t>
            </a:r>
          </a:p>
          <a:p>
            <a:pPr marL="285750" indent="-285750">
              <a:buFont typeface="Arial" panose="020B0604020202020204" pitchFamily="34" charset="0"/>
              <a:buChar char="•"/>
            </a:pPr>
            <a:r>
              <a:rPr lang="en-US" sz="2800" dirty="0"/>
              <a:t>Implementation was turbulent in the first several years and the process has changed many times since its implementation</a:t>
            </a:r>
          </a:p>
          <a:p>
            <a:pPr marL="285750" indent="-285750">
              <a:buFont typeface="Arial" panose="020B0604020202020204" pitchFamily="34" charset="0"/>
              <a:buChar char="•"/>
            </a:pPr>
            <a:r>
              <a:rPr lang="en-US" sz="2800" dirty="0"/>
              <a:t>The goals and the results of this program have likely been underwhelming, as it has never caught any bad actors because of this additional step (or at least that I could find in my research)</a:t>
            </a:r>
            <a:endParaRPr lang="en-US" sz="24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03099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FFDE12B5-62BA-D838-7D86-FBF1465795B2}"/>
              </a:ext>
            </a:extLst>
          </p:cNvPr>
          <p:cNvSpPr txBox="1">
            <a:spLocks/>
          </p:cNvSpPr>
          <p:nvPr/>
        </p:nvSpPr>
        <p:spPr>
          <a:xfrm>
            <a:off x="470172" y="1592465"/>
            <a:ext cx="8075942" cy="4688694"/>
          </a:xfrm>
          <a:prstGeom prst="rect">
            <a:avLst/>
          </a:prstGeom>
          <a:noFill/>
          <a:ln>
            <a:noFill/>
          </a:ln>
        </p:spPr>
        <p:txBody>
          <a:bodyPr vert="horz" lIns="0" tIns="0" rIns="0" bIns="0" rtlCol="0">
            <a:normAutofit/>
          </a:bodyPr>
          <a:lstStyle>
            <a:lvl1pPr marL="0" indent="0" algn="l" defTabSz="914400" rtl="0" eaLnBrk="1" latinLnBrk="0" hangingPunct="1">
              <a:lnSpc>
                <a:spcPts val="2500"/>
              </a:lnSpc>
              <a:spcBef>
                <a:spcPts val="0"/>
              </a:spcBef>
              <a:spcAft>
                <a:spcPts val="2000"/>
              </a:spcAft>
              <a:buClr>
                <a:schemeClr val="tx1"/>
              </a:buClr>
              <a:buSzPct val="75000"/>
              <a:buFont typeface=".AppleSystemUIFont"/>
              <a:buNone/>
              <a:tabLst/>
              <a:defRPr sz="1800" b="0" i="0" kern="1200" spc="-7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spcAft>
                <a:spcPts val="600"/>
              </a:spcAft>
              <a:buFont typeface="Arial" panose="020B0604020202020204" pitchFamily="34" charset="0"/>
              <a:buChar char="•"/>
            </a:pPr>
            <a:r>
              <a:rPr lang="en-US" sz="2800" dirty="0"/>
              <a:t>A requirement for Flex-Based Charters only</a:t>
            </a:r>
          </a:p>
          <a:p>
            <a:pPr marL="863600" lvl="1" indent="-285750">
              <a:spcBef>
                <a:spcPts val="600"/>
              </a:spcBef>
              <a:spcAft>
                <a:spcPts val="600"/>
              </a:spcAft>
              <a:buFont typeface="Arial" panose="020B0604020202020204" pitchFamily="34" charset="0"/>
              <a:buChar char="•"/>
            </a:pPr>
            <a:r>
              <a:rPr lang="en-US" sz="2600" dirty="0"/>
              <a:t>SB740 means something completely different to a classroom-based program</a:t>
            </a:r>
          </a:p>
          <a:p>
            <a:pPr marL="285750" indent="-285750">
              <a:spcBef>
                <a:spcPts val="600"/>
              </a:spcBef>
              <a:spcAft>
                <a:spcPts val="600"/>
              </a:spcAft>
              <a:buFont typeface="Arial" panose="020B0604020202020204" pitchFamily="34" charset="0"/>
              <a:buChar char="•"/>
            </a:pPr>
            <a:r>
              <a:rPr lang="en-US" sz="2800" dirty="0"/>
              <a:t>It determines a school’s funding levels by measuring the certificated spending, instructional spending, and a school’s PTR (Pupil Teacher Ratio)</a:t>
            </a:r>
          </a:p>
          <a:p>
            <a:pPr marL="742950" lvl="1" indent="-285750">
              <a:spcBef>
                <a:spcPts val="600"/>
              </a:spcBef>
              <a:spcAft>
                <a:spcPts val="600"/>
              </a:spcAft>
              <a:buFont typeface="Arial" panose="020B0604020202020204" pitchFamily="34" charset="0"/>
              <a:buChar char="•"/>
            </a:pPr>
            <a:r>
              <a:rPr lang="en-US" sz="2800" dirty="0"/>
              <a:t>It is attempting to vet for bad actors and ensure funds are not syphoned away from schools</a:t>
            </a:r>
          </a:p>
          <a:p>
            <a:pPr marL="165100" indent="-285750">
              <a:spcBef>
                <a:spcPts val="600"/>
              </a:spcBef>
              <a:spcAft>
                <a:spcPts val="600"/>
              </a:spcAft>
              <a:buFont typeface="Arial" panose="020B0604020202020204" pitchFamily="34" charset="0"/>
              <a:buChar char="•"/>
            </a:pPr>
            <a:r>
              <a:rPr lang="en-US" sz="2800" dirty="0"/>
              <a:t>It limits a school's surplus to be (likely) 10% or less</a:t>
            </a:r>
          </a:p>
          <a:p>
            <a:pPr marL="742950" lvl="1" indent="-285750">
              <a:buFont typeface="Arial" panose="020B0604020202020204" pitchFamily="34" charset="0"/>
              <a:buChar char="•"/>
            </a:pPr>
            <a:r>
              <a:rPr lang="en-US" sz="2800" dirty="0"/>
              <a:t>Again, this is only a limitation on Flex-Based programs</a:t>
            </a:r>
          </a:p>
          <a:p>
            <a:pPr marL="165100" indent="-285750">
              <a:buFont typeface="Arial" panose="020B0604020202020204" pitchFamily="34" charset="0"/>
              <a:buChar char="•"/>
            </a:pPr>
            <a:endParaRPr lang="en-US" sz="2600" dirty="0"/>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normAutofit/>
          </a:bodyPr>
          <a:lstStyle/>
          <a:p>
            <a:r>
              <a:rPr lang="en-US" dirty="0"/>
              <a:t>What is a Funding Determination Form</a:t>
            </a:r>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8</a:t>
            </a:fld>
            <a:endParaRPr lang="en-US" dirty="0"/>
          </a:p>
        </p:txBody>
      </p:sp>
    </p:spTree>
    <p:extLst>
      <p:ext uri="{BB962C8B-B14F-4D97-AF65-F5344CB8AC3E}">
        <p14:creationId xmlns:p14="http://schemas.microsoft.com/office/powerpoint/2010/main" val="288335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FDE12B5-62BA-D838-7D86-FBF1465795B2}"/>
              </a:ext>
            </a:extLst>
          </p:cNvPr>
          <p:cNvSpPr txBox="1">
            <a:spLocks/>
          </p:cNvSpPr>
          <p:nvPr/>
        </p:nvSpPr>
        <p:spPr>
          <a:xfrm>
            <a:off x="470172" y="1592465"/>
            <a:ext cx="8075942" cy="4411865"/>
          </a:xfrm>
          <a:prstGeom prst="rect">
            <a:avLst/>
          </a:prstGeom>
          <a:noFill/>
          <a:ln>
            <a:noFill/>
          </a:ln>
        </p:spPr>
        <p:txBody>
          <a:bodyPr vert="horz" lIns="0" tIns="0" rIns="0" bIns="0" rtlCol="0">
            <a:normAutofit/>
          </a:bodyPr>
          <a:lstStyle>
            <a:lvl1pPr marL="0" indent="0" algn="l" defTabSz="914400" rtl="0" eaLnBrk="1" latinLnBrk="0" hangingPunct="1">
              <a:lnSpc>
                <a:spcPts val="2500"/>
              </a:lnSpc>
              <a:spcBef>
                <a:spcPts val="0"/>
              </a:spcBef>
              <a:spcAft>
                <a:spcPts val="2000"/>
              </a:spcAft>
              <a:buClr>
                <a:schemeClr val="tx1"/>
              </a:buClr>
              <a:buSzPct val="75000"/>
              <a:buFont typeface=".AppleSystemUIFont"/>
              <a:buNone/>
              <a:tabLst/>
              <a:defRPr sz="1800" b="0" i="0" kern="1200" spc="-70" baseline="0">
                <a:solidFill>
                  <a:schemeClr val="tx1"/>
                </a:solidFill>
                <a:latin typeface="Ringside Regular Office Regular"/>
                <a:ea typeface="+mn-ea"/>
                <a:cs typeface="+mn-cs"/>
              </a:defRPr>
            </a:lvl1pPr>
            <a:lvl2pPr marL="577850" indent="-233363" algn="l" defTabSz="914400" rtl="0" eaLnBrk="1" latinLnBrk="0" hangingPunct="1">
              <a:lnSpc>
                <a:spcPct val="90000"/>
              </a:lnSpc>
              <a:spcBef>
                <a:spcPts val="500"/>
              </a:spcBef>
              <a:buClr>
                <a:schemeClr val="tx1"/>
              </a:buClr>
              <a:buSzPct val="75000"/>
              <a:buFont typeface=".AppleSystemUIFont"/>
              <a:buChar char="○"/>
              <a:tabLst>
                <a:tab pos="571500" algn="l"/>
              </a:tabLst>
              <a:defRPr sz="2000" b="0" i="0" kern="1200" spc="0" baseline="0">
                <a:solidFill>
                  <a:schemeClr val="tx1"/>
                </a:solidFill>
                <a:latin typeface="Ringside Regular Office Regular"/>
                <a:ea typeface="+mn-ea"/>
                <a:cs typeface="+mn-cs"/>
              </a:defRPr>
            </a:lvl2pPr>
            <a:lvl3pPr marL="1085850" indent="-171450" algn="l" defTabSz="914400" rtl="0" eaLnBrk="1" latinLnBrk="0" hangingPunct="1">
              <a:lnSpc>
                <a:spcPct val="90000"/>
              </a:lnSpc>
              <a:spcBef>
                <a:spcPts val="500"/>
              </a:spcBef>
              <a:buClr>
                <a:schemeClr val="tx1"/>
              </a:buClr>
              <a:buSzPct val="75000"/>
              <a:buFont typeface=".PingFangSC-Regular"/>
              <a:buChar char="・"/>
              <a:tabLst/>
              <a:defRPr sz="1800" b="0" i="0" kern="1200" spc="0" baseline="0">
                <a:solidFill>
                  <a:schemeClr val="tx1"/>
                </a:solidFill>
                <a:latin typeface="Ringside Regular Office Regular"/>
                <a:ea typeface="+mn-ea"/>
                <a:cs typeface="+mn-cs"/>
              </a:defRPr>
            </a:lvl3pPr>
            <a:lvl4pPr marL="1600200" indent="-228600" algn="l" defTabSz="914400" rtl="0" eaLnBrk="1" latinLnBrk="0" hangingPunct="1">
              <a:lnSpc>
                <a:spcPct val="90000"/>
              </a:lnSpc>
              <a:spcBef>
                <a:spcPts val="500"/>
              </a:spcBef>
              <a:buClr>
                <a:schemeClr val="tx1"/>
              </a:buClr>
              <a:buSzPct val="75000"/>
              <a:buFont typeface=".HiraKakuInterface-W3"/>
              <a:buChar char="◉"/>
              <a:tabLst/>
              <a:defRPr sz="1600" b="0" i="0" kern="1200" spc="0" baseline="0">
                <a:solidFill>
                  <a:schemeClr val="tx1"/>
                </a:solidFill>
                <a:latin typeface="Ringside Regular Office Regular"/>
                <a:ea typeface="+mn-ea"/>
                <a:cs typeface="+mn-cs"/>
              </a:defRPr>
            </a:lvl4pPr>
            <a:lvl5pPr marL="2058988" indent="-230188" algn="l" defTabSz="914400" rtl="0" eaLnBrk="1" latinLnBrk="0" hangingPunct="1">
              <a:lnSpc>
                <a:spcPct val="90000"/>
              </a:lnSpc>
              <a:spcBef>
                <a:spcPts val="500"/>
              </a:spcBef>
              <a:buClr>
                <a:schemeClr val="tx1"/>
              </a:buClr>
              <a:buSzPct val="75000"/>
              <a:buFont typeface="Wingdings" pitchFamily="2" charset="2"/>
              <a:buChar char="§"/>
              <a:tabLst/>
              <a:defRPr sz="1400" b="0" i="0" kern="1200" spc="0" baseline="0">
                <a:solidFill>
                  <a:schemeClr val="tx1"/>
                </a:solidFill>
                <a:latin typeface="Ringside Regular Office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spcAft>
                <a:spcPts val="600"/>
              </a:spcAft>
              <a:buFont typeface="Arial" panose="020B0604020202020204" pitchFamily="34" charset="0"/>
              <a:buChar char="•"/>
            </a:pPr>
            <a:r>
              <a:rPr lang="en-US" sz="2800" dirty="0"/>
              <a:t>Its online </a:t>
            </a:r>
            <a:r>
              <a:rPr lang="en-US" sz="2800" dirty="0">
                <a:sym typeface="Wingdings" panose="05000000000000000000" pitchFamily="2" charset="2"/>
              </a:rPr>
              <a:t></a:t>
            </a:r>
          </a:p>
          <a:p>
            <a:pPr marL="863600" lvl="1" indent="-285750">
              <a:spcBef>
                <a:spcPts val="600"/>
              </a:spcBef>
              <a:spcAft>
                <a:spcPts val="600"/>
              </a:spcAft>
              <a:buFont typeface="Arial" panose="020B0604020202020204" pitchFamily="34" charset="0"/>
              <a:buChar char="•"/>
            </a:pPr>
            <a:r>
              <a:rPr lang="en-US" sz="2800" dirty="0">
                <a:hlinkClick r:id="rId3"/>
              </a:rPr>
              <a:t>https://www.cde.ca.gov/sp/ch/nclrbifunddet.asp</a:t>
            </a:r>
            <a:endParaRPr lang="en-US" sz="2800" dirty="0"/>
          </a:p>
          <a:p>
            <a:pPr marL="285750" indent="-285750">
              <a:spcBef>
                <a:spcPts val="600"/>
              </a:spcBef>
              <a:spcAft>
                <a:spcPts val="600"/>
              </a:spcAft>
              <a:buFont typeface="Arial" panose="020B0604020202020204" pitchFamily="34" charset="0"/>
              <a:buChar char="•"/>
            </a:pPr>
            <a:endParaRPr lang="en-US" sz="2800" dirty="0"/>
          </a:p>
          <a:p>
            <a:pPr marL="165100" indent="-285750">
              <a:buFont typeface="Arial" panose="020B0604020202020204" pitchFamily="34" charset="0"/>
              <a:buChar char="•"/>
            </a:pPr>
            <a:endParaRPr lang="en-US" sz="2600" dirty="0"/>
          </a:p>
        </p:txBody>
      </p:sp>
      <p:sp>
        <p:nvSpPr>
          <p:cNvPr id="3" name="Title 2">
            <a:extLst>
              <a:ext uri="{FF2B5EF4-FFF2-40B4-BE49-F238E27FC236}">
                <a16:creationId xmlns:a16="http://schemas.microsoft.com/office/drawing/2014/main" id="{1845A771-C83E-0A41-A9AC-1347FEBA40BD}"/>
              </a:ext>
            </a:extLst>
          </p:cNvPr>
          <p:cNvSpPr>
            <a:spLocks noGrp="1"/>
          </p:cNvSpPr>
          <p:nvPr>
            <p:ph type="title"/>
          </p:nvPr>
        </p:nvSpPr>
        <p:spPr/>
        <p:txBody>
          <a:bodyPr>
            <a:normAutofit/>
          </a:bodyPr>
          <a:lstStyle/>
          <a:p>
            <a:r>
              <a:rPr lang="en-US" dirty="0"/>
              <a:t>Where is a Funding Determination Form</a:t>
            </a:r>
          </a:p>
        </p:txBody>
      </p:sp>
      <p:sp>
        <p:nvSpPr>
          <p:cNvPr id="2" name="Rectangle 1">
            <a:extLst>
              <a:ext uri="{FF2B5EF4-FFF2-40B4-BE49-F238E27FC236}">
                <a16:creationId xmlns:a16="http://schemas.microsoft.com/office/drawing/2014/main" id="{49673E83-3268-43B9-A399-C4D2F1037DEB}"/>
              </a:ext>
            </a:extLst>
          </p:cNvPr>
          <p:cNvSpPr/>
          <p:nvPr/>
        </p:nvSpPr>
        <p:spPr>
          <a:xfrm>
            <a:off x="65314" y="5962261"/>
            <a:ext cx="1940768" cy="531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56A26985-CEC7-40FC-BE94-34E65548B569}"/>
              </a:ext>
            </a:extLst>
          </p:cNvPr>
          <p:cNvSpPr txBox="1">
            <a:spLocks/>
          </p:cNvSpPr>
          <p:nvPr/>
        </p:nvSpPr>
        <p:spPr>
          <a:xfrm>
            <a:off x="470172" y="806864"/>
            <a:ext cx="7886700" cy="604356"/>
          </a:xfrm>
          <a:prstGeom prst="rect">
            <a:avLst/>
          </a:prstGeom>
        </p:spPr>
        <p:txBody>
          <a:bodyPr vert="horz" lIns="0" tIns="0" rIns="0" bIns="0" rtlCol="0" anchor="t">
            <a:normAutofit/>
          </a:bodyPr>
          <a:lstStyle>
            <a:lvl1pPr algn="l" defTabSz="914400" rtl="0" eaLnBrk="1" latinLnBrk="0" hangingPunct="1">
              <a:lnSpc>
                <a:spcPts val="4000"/>
              </a:lnSpc>
              <a:spcBef>
                <a:spcPct val="0"/>
              </a:spcBef>
              <a:buNone/>
              <a:defRPr sz="3400" b="0" i="0" kern="1200" spc="0" baseline="0">
                <a:solidFill>
                  <a:schemeClr val="tx1"/>
                </a:solidFill>
                <a:latin typeface="Ringside Regular Office Regular"/>
                <a:ea typeface="+mj-ea"/>
                <a:cs typeface="+mj-cs"/>
              </a:defRPr>
            </a:lvl1pPr>
          </a:lstStyle>
          <a:p>
            <a:r>
              <a:rPr lang="en-US" u="sng" dirty="0"/>
              <a:t>							</a:t>
            </a:r>
          </a:p>
        </p:txBody>
      </p:sp>
      <p:pic>
        <p:nvPicPr>
          <p:cNvPr id="9" name="Picture 8">
            <a:extLst>
              <a:ext uri="{FF2B5EF4-FFF2-40B4-BE49-F238E27FC236}">
                <a16:creationId xmlns:a16="http://schemas.microsoft.com/office/drawing/2014/main" id="{A15CED33-59B6-4A39-AB0D-1B4E9D33D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13" y="6692428"/>
            <a:ext cx="1047708" cy="81658"/>
          </a:xfrm>
          <a:prstGeom prst="rect">
            <a:avLst/>
          </a:prstGeom>
        </p:spPr>
      </p:pic>
      <p:sp>
        <p:nvSpPr>
          <p:cNvPr id="4" name="Slide Number Placeholder 3">
            <a:extLst>
              <a:ext uri="{FF2B5EF4-FFF2-40B4-BE49-F238E27FC236}">
                <a16:creationId xmlns:a16="http://schemas.microsoft.com/office/drawing/2014/main" id="{DF4C4F4E-67B6-4A1E-9521-20CE8BBFC39B}"/>
              </a:ext>
            </a:extLst>
          </p:cNvPr>
          <p:cNvSpPr>
            <a:spLocks noGrp="1"/>
          </p:cNvSpPr>
          <p:nvPr>
            <p:ph type="sldNum" sz="quarter" idx="18"/>
          </p:nvPr>
        </p:nvSpPr>
        <p:spPr/>
        <p:txBody>
          <a:bodyPr/>
          <a:lstStyle/>
          <a:p>
            <a:fld id="{35F6F342-923F-F947-AB68-DF4515FC8525}" type="slidenum">
              <a:rPr lang="en-US" smtClean="0"/>
              <a:pPr/>
              <a:t>9</a:t>
            </a:fld>
            <a:endParaRPr lang="en-US" dirty="0"/>
          </a:p>
        </p:txBody>
      </p:sp>
      <p:pic>
        <p:nvPicPr>
          <p:cNvPr id="7" name="Picture 6">
            <a:extLst>
              <a:ext uri="{FF2B5EF4-FFF2-40B4-BE49-F238E27FC236}">
                <a16:creationId xmlns:a16="http://schemas.microsoft.com/office/drawing/2014/main" id="{F77B2121-140E-807B-FEE8-2B3D8FFE1B6A}"/>
              </a:ext>
            </a:extLst>
          </p:cNvPr>
          <p:cNvPicPr>
            <a:picLocks noChangeAspect="1"/>
          </p:cNvPicPr>
          <p:nvPr/>
        </p:nvPicPr>
        <p:blipFill>
          <a:blip r:embed="rId5"/>
          <a:stretch>
            <a:fillRect/>
          </a:stretch>
        </p:blipFill>
        <p:spPr>
          <a:xfrm>
            <a:off x="843681" y="3133025"/>
            <a:ext cx="7139682" cy="2738614"/>
          </a:xfrm>
          <a:prstGeom prst="rect">
            <a:avLst/>
          </a:prstGeom>
        </p:spPr>
      </p:pic>
    </p:spTree>
    <p:extLst>
      <p:ext uri="{BB962C8B-B14F-4D97-AF65-F5344CB8AC3E}">
        <p14:creationId xmlns:p14="http://schemas.microsoft.com/office/powerpoint/2010/main" val="160308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arter Impact Theme">
  <a:themeElements>
    <a:clrScheme name="Custom 2">
      <a:dk1>
        <a:srgbClr val="000000"/>
      </a:dk1>
      <a:lt1>
        <a:srgbClr val="FFFFFF"/>
      </a:lt1>
      <a:dk2>
        <a:srgbClr val="494949"/>
      </a:dk2>
      <a:lt2>
        <a:srgbClr val="C3C3C3"/>
      </a:lt2>
      <a:accent1>
        <a:srgbClr val="7DB03C"/>
      </a:accent1>
      <a:accent2>
        <a:srgbClr val="F55036"/>
      </a:accent2>
      <a:accent3>
        <a:srgbClr val="008298"/>
      </a:accent3>
      <a:accent4>
        <a:srgbClr val="CDE8A6"/>
      </a:accent4>
      <a:accent5>
        <a:srgbClr val="E2E2E2"/>
      </a:accent5>
      <a:accent6>
        <a:srgbClr val="C3C3C3"/>
      </a:accent6>
      <a:hlink>
        <a:srgbClr val="7DB03C"/>
      </a:hlink>
      <a:folHlink>
        <a:srgbClr val="415E1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rter_Impact_v1" id="{887D8AFE-4401-4747-A1E0-16AF1F74692E}" vid="{5BD14DC7-AF57-0D45-845B-4A0AE57487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Charter Impact Theme</Template>
  <TotalTime>12004</TotalTime>
  <Words>3967</Words>
  <Application>Microsoft Office PowerPoint</Application>
  <PresentationFormat>On-screen Show (4:3)</PresentationFormat>
  <Paragraphs>537</Paragraphs>
  <Slides>67</Slides>
  <Notes>67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.AppleSystemUIFont</vt:lpstr>
      <vt:lpstr>.HiraKakuInterface-W3</vt:lpstr>
      <vt:lpstr>.PingFangSC-Regular</vt:lpstr>
      <vt:lpstr>Arial</vt:lpstr>
      <vt:lpstr>Calibri</vt:lpstr>
      <vt:lpstr>Open Sans</vt:lpstr>
      <vt:lpstr>Ringside Regular Office</vt:lpstr>
      <vt:lpstr>Ringside Regular Office Regular</vt:lpstr>
      <vt:lpstr>Wingdings</vt:lpstr>
      <vt:lpstr>Charter Impact Theme</vt:lpstr>
      <vt:lpstr>Funding Determination Workshop</vt:lpstr>
      <vt:lpstr>Agenda</vt:lpstr>
      <vt:lpstr>I. Who’s in the room and what is a funding determination form</vt:lpstr>
      <vt:lpstr>PowerPoint Presentation</vt:lpstr>
      <vt:lpstr>PowerPoint Presentation</vt:lpstr>
      <vt:lpstr>PowerPoint Presentation</vt:lpstr>
      <vt:lpstr>Why does a Funding Determination Form Exist</vt:lpstr>
      <vt:lpstr>What is a Funding Determination Form</vt:lpstr>
      <vt:lpstr>Where is a Funding Determination Form</vt:lpstr>
      <vt:lpstr>What’s on the website?</vt:lpstr>
      <vt:lpstr>What’s on the website?</vt:lpstr>
      <vt:lpstr>What’s on the website?</vt:lpstr>
      <vt:lpstr>How the FDF is measured</vt:lpstr>
      <vt:lpstr>How the FDF Works in Reality</vt:lpstr>
      <vt:lpstr>How the FDF Works in Reality</vt:lpstr>
      <vt:lpstr>Funding Determination – 40/80</vt:lpstr>
      <vt:lpstr>How to prepare for a funding determination year</vt:lpstr>
      <vt:lpstr>How to prepare for a funding determination year</vt:lpstr>
      <vt:lpstr>II. Filling Out A Sample Form </vt:lpstr>
      <vt:lpstr>Page 1 – General Info</vt:lpstr>
      <vt:lpstr>Page 1 – General Info</vt:lpstr>
      <vt:lpstr>Page 1 – General Info</vt:lpstr>
      <vt:lpstr>Page 1 – General Info</vt:lpstr>
      <vt:lpstr>Page 1 – General Info</vt:lpstr>
      <vt:lpstr>Page 1 – General Info</vt:lpstr>
      <vt:lpstr>Page 1 – General Info</vt:lpstr>
      <vt:lpstr>Page 1 – General Info</vt:lpstr>
      <vt:lpstr>Page 1 – General Info</vt:lpstr>
      <vt:lpstr>Page 1 – General Info</vt:lpstr>
      <vt:lpstr>Page 2 through 4 – Financial Info</vt:lpstr>
      <vt:lpstr>Page 2 through 4 – Financial Info</vt:lpstr>
      <vt:lpstr>Page 2 through 4 – Financial Info</vt:lpstr>
      <vt:lpstr>Page 2 through 4 – Financial Info</vt:lpstr>
      <vt:lpstr>Page 2 through 4 – Financial Info</vt:lpstr>
      <vt:lpstr>Page 2 through 4 – Financial Info</vt:lpstr>
      <vt:lpstr>Page 2 through 4 – Financial Info</vt:lpstr>
      <vt:lpstr>Page 2 through 4 – Financial Info</vt:lpstr>
      <vt:lpstr>Page 2 through 4 – Financial Info</vt:lpstr>
      <vt:lpstr>Page 2 through 4 – Financial Info</vt:lpstr>
      <vt:lpstr>Page 2 through 4 – Financial Info</vt:lpstr>
      <vt:lpstr>Page 2 through 4 – Financial Info</vt:lpstr>
      <vt:lpstr>Page 2 through 4 – Financial Info</vt:lpstr>
      <vt:lpstr>Page 2 through 4 – Financial Info</vt:lpstr>
      <vt:lpstr>Page 2 through 4 – Financial Info</vt:lpstr>
      <vt:lpstr>Strategies for Fund Balance</vt:lpstr>
      <vt:lpstr>Page 2 through 4 – Financial Info</vt:lpstr>
      <vt:lpstr>Page 2 through 4 – Financial Info</vt:lpstr>
      <vt:lpstr>Vendor Disclosure</vt:lpstr>
      <vt:lpstr>Board Disclosure</vt:lpstr>
      <vt:lpstr>Reserve Explanation</vt:lpstr>
      <vt:lpstr>Reserve Explanation</vt:lpstr>
      <vt:lpstr>PTR</vt:lpstr>
      <vt:lpstr>Are you running a Virtual School?</vt:lpstr>
      <vt:lpstr>Did we make it?</vt:lpstr>
      <vt:lpstr>Sample Charter School Qualifies for…</vt:lpstr>
      <vt:lpstr>Mitigating Circumstances</vt:lpstr>
      <vt:lpstr>Don’t forget to sign and send before 2/1</vt:lpstr>
      <vt:lpstr>II. The cde, the accs, the sbe, and Mitigating Circumstances </vt:lpstr>
      <vt:lpstr>ACCS and SBE Meetings</vt:lpstr>
      <vt:lpstr>ACCS and SBE Meetings</vt:lpstr>
      <vt:lpstr>ACCS and SBE Meetings</vt:lpstr>
      <vt:lpstr>Mitigating Circumstances</vt:lpstr>
      <vt:lpstr>Mitigating Circumstances – Example 1</vt:lpstr>
      <vt:lpstr>Mitigating Circumstances – Example 2</vt:lpstr>
      <vt:lpstr>Mitigating Circumstances – Example 3</vt:lpstr>
      <vt:lpstr>Mitigating Circumstances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Gretchen Natvig</dc:creator>
  <cp:lastModifiedBy>Jason Sitomer</cp:lastModifiedBy>
  <cp:revision>111</cp:revision>
  <cp:lastPrinted>2023-09-10T03:37:33Z</cp:lastPrinted>
  <dcterms:created xsi:type="dcterms:W3CDTF">2018-02-07T21:18:13Z</dcterms:created>
  <dcterms:modified xsi:type="dcterms:W3CDTF">2023-10-15T03:46:20Z</dcterms:modified>
</cp:coreProperties>
</file>